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82" r:id="rId2"/>
    <p:sldId id="472" r:id="rId3"/>
    <p:sldId id="471" r:id="rId4"/>
    <p:sldId id="487" r:id="rId5"/>
    <p:sldId id="483" r:id="rId6"/>
    <p:sldId id="484" r:id="rId7"/>
    <p:sldId id="473" r:id="rId8"/>
    <p:sldId id="485" r:id="rId9"/>
    <p:sldId id="475" r:id="rId10"/>
    <p:sldId id="486" r:id="rId11"/>
    <p:sldId id="470" r:id="rId12"/>
    <p:sldId id="480" r:id="rId13"/>
    <p:sldId id="481" r:id="rId14"/>
    <p:sldId id="482" r:id="rId15"/>
    <p:sldId id="368" r:id="rId16"/>
    <p:sldId id="478" r:id="rId17"/>
    <p:sldId id="41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2574" initials="O" lastIdx="1" clrIdx="0">
    <p:extLst>
      <p:ext uri="{19B8F6BF-5375-455C-9EA6-DF929625EA0E}">
        <p15:presenceInfo xmlns:p15="http://schemas.microsoft.com/office/powerpoint/2012/main" userId="Office2574"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24" autoAdjust="0"/>
    <p:restoredTop sz="94696"/>
  </p:normalViewPr>
  <p:slideViewPr>
    <p:cSldViewPr snapToGrid="0" snapToObjects="1">
      <p:cViewPr varScale="1">
        <p:scale>
          <a:sx n="54" d="100"/>
          <a:sy n="54" d="100"/>
        </p:scale>
        <p:origin x="31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25T21:27:04.765" idx="1">
    <p:pos x="3731" y="3748"/>
    <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7659CB-BF84-F74F-95EB-6F953048C7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7085A3-07F8-A34F-9A0B-6F4694CDA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FA247-0B2D-A648-ACD1-EF9D1C1BBAEB}" type="datetime1">
              <a:rPr lang="en-IN" smtClean="0"/>
              <a:pPr/>
              <a:t>27-11-2020</a:t>
            </a:fld>
            <a:endParaRPr lang="en-US"/>
          </a:p>
        </p:txBody>
      </p:sp>
      <p:sp>
        <p:nvSpPr>
          <p:cNvPr id="4" name="Footer Placeholder 3">
            <a:extLst>
              <a:ext uri="{FF2B5EF4-FFF2-40B4-BE49-F238E27FC236}">
                <a16:creationId xmlns:a16="http://schemas.microsoft.com/office/drawing/2014/main" id="{AFA908EB-DD7C-3B4A-A7DF-2AF619263E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B1C41E-5188-D247-8003-4D23BEC7A9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A92BAF-94A5-4240-A2BF-E6524060C5D1}" type="slidenum">
              <a:rPr lang="en-US" smtClean="0"/>
              <a:pPr/>
              <a:t>‹#›</a:t>
            </a:fld>
            <a:endParaRPr lang="en-US"/>
          </a:p>
        </p:txBody>
      </p:sp>
    </p:spTree>
    <p:extLst>
      <p:ext uri="{BB962C8B-B14F-4D97-AF65-F5344CB8AC3E}">
        <p14:creationId xmlns:p14="http://schemas.microsoft.com/office/powerpoint/2010/main" val="235106177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47752-78CA-404D-91C8-45DA75B158D6}" type="datetime1">
              <a:rPr lang="en-IN" smtClean="0"/>
              <a:pPr/>
              <a:t>27-11-2020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EA72-A9DA-0241-B584-7E6AEC2B0F1F}" type="slidenum">
              <a:rPr lang="en-US" smtClean="0"/>
              <a:pPr/>
              <a:t>‹#›</a:t>
            </a:fld>
            <a:endParaRPr lang="en-US"/>
          </a:p>
        </p:txBody>
      </p:sp>
    </p:spTree>
    <p:extLst>
      <p:ext uri="{BB962C8B-B14F-4D97-AF65-F5344CB8AC3E}">
        <p14:creationId xmlns:p14="http://schemas.microsoft.com/office/powerpoint/2010/main" val="444403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a:t>
            </a:fld>
            <a:endParaRPr lang="en-US"/>
          </a:p>
        </p:txBody>
      </p:sp>
    </p:spTree>
    <p:extLst>
      <p:ext uri="{BB962C8B-B14F-4D97-AF65-F5344CB8AC3E}">
        <p14:creationId xmlns:p14="http://schemas.microsoft.com/office/powerpoint/2010/main" val="1645391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a:t>
            </a:fld>
            <a:endParaRPr lang="en-US"/>
          </a:p>
        </p:txBody>
      </p:sp>
    </p:spTree>
    <p:extLst>
      <p:ext uri="{BB962C8B-B14F-4D97-AF65-F5344CB8AC3E}">
        <p14:creationId xmlns:p14="http://schemas.microsoft.com/office/powerpoint/2010/main" val="4287049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13</a:t>
            </a:fld>
            <a:endParaRPr lang="en-US"/>
          </a:p>
        </p:txBody>
      </p:sp>
    </p:spTree>
    <p:extLst>
      <p:ext uri="{BB962C8B-B14F-4D97-AF65-F5344CB8AC3E}">
        <p14:creationId xmlns:p14="http://schemas.microsoft.com/office/powerpoint/2010/main" val="4287049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14</a:t>
            </a:fld>
            <a:endParaRPr lang="en-US"/>
          </a:p>
        </p:txBody>
      </p:sp>
    </p:spTree>
    <p:extLst>
      <p:ext uri="{BB962C8B-B14F-4D97-AF65-F5344CB8AC3E}">
        <p14:creationId xmlns:p14="http://schemas.microsoft.com/office/powerpoint/2010/main" val="4287049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15</a:t>
            </a:fld>
            <a:endParaRPr lang="en-US"/>
          </a:p>
        </p:txBody>
      </p:sp>
    </p:spTree>
    <p:extLst>
      <p:ext uri="{BB962C8B-B14F-4D97-AF65-F5344CB8AC3E}">
        <p14:creationId xmlns:p14="http://schemas.microsoft.com/office/powerpoint/2010/main" val="2837262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16</a:t>
            </a:fld>
            <a:endParaRPr lang="en-US"/>
          </a:p>
        </p:txBody>
      </p:sp>
    </p:spTree>
    <p:extLst>
      <p:ext uri="{BB962C8B-B14F-4D97-AF65-F5344CB8AC3E}">
        <p14:creationId xmlns:p14="http://schemas.microsoft.com/office/powerpoint/2010/main" val="4129952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17</a:t>
            </a:fld>
            <a:endParaRPr lang="en-US"/>
          </a:p>
        </p:txBody>
      </p:sp>
    </p:spTree>
    <p:extLst>
      <p:ext uri="{BB962C8B-B14F-4D97-AF65-F5344CB8AC3E}">
        <p14:creationId xmlns:p14="http://schemas.microsoft.com/office/powerpoint/2010/main" val="2837262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2</a:t>
            </a:fld>
            <a:endParaRPr lang="en-US"/>
          </a:p>
        </p:txBody>
      </p:sp>
    </p:spTree>
    <p:extLst>
      <p:ext uri="{BB962C8B-B14F-4D97-AF65-F5344CB8AC3E}">
        <p14:creationId xmlns:p14="http://schemas.microsoft.com/office/powerpoint/2010/main" val="375813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3</a:t>
            </a:fld>
            <a:endParaRPr lang="en-US"/>
          </a:p>
        </p:txBody>
      </p:sp>
    </p:spTree>
    <p:extLst>
      <p:ext uri="{BB962C8B-B14F-4D97-AF65-F5344CB8AC3E}">
        <p14:creationId xmlns:p14="http://schemas.microsoft.com/office/powerpoint/2010/main" val="3305346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4</a:t>
            </a:fld>
            <a:endParaRPr lang="en-US"/>
          </a:p>
        </p:txBody>
      </p:sp>
    </p:spTree>
    <p:extLst>
      <p:ext uri="{BB962C8B-B14F-4D97-AF65-F5344CB8AC3E}">
        <p14:creationId xmlns:p14="http://schemas.microsoft.com/office/powerpoint/2010/main" val="242009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7</a:t>
            </a:fld>
            <a:endParaRPr lang="en-US"/>
          </a:p>
        </p:txBody>
      </p:sp>
    </p:spTree>
    <p:extLst>
      <p:ext uri="{BB962C8B-B14F-4D97-AF65-F5344CB8AC3E}">
        <p14:creationId xmlns:p14="http://schemas.microsoft.com/office/powerpoint/2010/main" val="2442376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8</a:t>
            </a:fld>
            <a:endParaRPr lang="en-US"/>
          </a:p>
        </p:txBody>
      </p:sp>
    </p:spTree>
    <p:extLst>
      <p:ext uri="{BB962C8B-B14F-4D97-AF65-F5344CB8AC3E}">
        <p14:creationId xmlns:p14="http://schemas.microsoft.com/office/powerpoint/2010/main" val="2442376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a:t>
            </a:fld>
            <a:endParaRPr lang="en-US"/>
          </a:p>
        </p:txBody>
      </p:sp>
    </p:spTree>
    <p:extLst>
      <p:ext uri="{BB962C8B-B14F-4D97-AF65-F5344CB8AC3E}">
        <p14:creationId xmlns:p14="http://schemas.microsoft.com/office/powerpoint/2010/main" val="1645391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51A5-507D-7240-9F56-DD7EA04A7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C527D8-0F25-C74A-A33A-50E2C4ECC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7DB8D-2085-BA4F-BAA0-77C9844548D8}"/>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E314435B-1C12-E548-9938-754F28F1C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445A2-F60F-8B4C-8CF6-5D16442B9D5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27945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95C-9FBC-E649-BC83-1E0949D05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366DD0-31C0-B144-B38B-DD81A100A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41D1B-40DA-2741-A4B3-7EAAD6A42A09}"/>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B43DE584-0159-E747-A6DC-AA897D1EC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4B54D-88D0-5843-AB57-7A4A6194ECB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0924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ED751-46A5-E944-BFD1-641899762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49067-FF63-A545-B8AB-1D4C2EB81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A832E-7C18-E844-AD16-385329DD3693}"/>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87ED703F-ADE5-7446-B855-CC8642245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BEDA4-FFEC-2D4E-8187-CE601486227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68481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A42D-0166-F145-BD9D-8B3F9DD65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C57CD-2153-2947-8A7E-E315EC1F1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1A5E5-6204-D748-9A98-B9C434AF00B0}"/>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2AA08948-513D-EE42-BC00-37C518792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B9B26-AAA6-5349-A5C1-4C2138338CE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5197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FFC2-AB03-DB42-9BD8-B22278234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00DE38-3033-9F47-AA4C-8B5E13B4D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17132D-85B2-7949-AF1E-F8BE8D429DA4}"/>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A9D7402D-FCC8-324B-9252-6DB27CF5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C1BD5-59DB-F841-84E8-7C615B4D5FD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3830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CB5-04AC-B145-8DFB-EB6410E6E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8E368-D415-204B-ACAA-F2A7CF20C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17E3FC-7CBB-1247-A715-756F7891E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BD3D62-50EC-C044-98A5-8700F758EE6D}"/>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6" name="Footer Placeholder 5">
            <a:extLst>
              <a:ext uri="{FF2B5EF4-FFF2-40B4-BE49-F238E27FC236}">
                <a16:creationId xmlns:a16="http://schemas.microsoft.com/office/drawing/2014/main" id="{8A2EAB96-574C-E141-B587-FE77CA3A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F35D1-150B-B64E-B84A-2048D42BD991}"/>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78101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533F-17AF-804A-A825-268C243B3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59667-F4B2-D34A-84DB-2D0B3B7E9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3CC843-ECAB-E845-A911-4684E76355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39753F-B4DE-CE4B-B215-45927F9B7F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267AF6-C258-E74A-972A-43ACAF12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AB73E8-AA99-9D44-B73A-36DAB298DB66}"/>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8" name="Footer Placeholder 7">
            <a:extLst>
              <a:ext uri="{FF2B5EF4-FFF2-40B4-BE49-F238E27FC236}">
                <a16:creationId xmlns:a16="http://schemas.microsoft.com/office/drawing/2014/main" id="{B0067D41-A024-DF40-9456-B595B182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2720FB-7B0C-3744-BA3E-16919C38CFA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74033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3F3C-AADB-6B41-A93A-646C80736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F44714-C02E-224F-9D69-9FD099B1B610}"/>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4" name="Footer Placeholder 3">
            <a:extLst>
              <a:ext uri="{FF2B5EF4-FFF2-40B4-BE49-F238E27FC236}">
                <a16:creationId xmlns:a16="http://schemas.microsoft.com/office/drawing/2014/main" id="{6428516B-7AA2-444C-8C23-2484FBA98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B44E81-FED1-6D4E-AA56-C90660548A49}"/>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88281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B9069D-ACC1-2846-BB69-0C25ABE4128B}"/>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3" name="Footer Placeholder 2">
            <a:extLst>
              <a:ext uri="{FF2B5EF4-FFF2-40B4-BE49-F238E27FC236}">
                <a16:creationId xmlns:a16="http://schemas.microsoft.com/office/drawing/2014/main" id="{167E34F7-C671-004D-809D-FAA835295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B55E6A-D1AE-1B44-AE7B-9AA711C2879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5070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681E-D7B2-6449-AF06-3270CDE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2A3C9-366D-3940-BC0B-0CFC9203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53DC75-2188-D14F-8B64-470BD5171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C69DD6-BF4D-1F43-9CC6-5D52D2316455}"/>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6" name="Footer Placeholder 5">
            <a:extLst>
              <a:ext uri="{FF2B5EF4-FFF2-40B4-BE49-F238E27FC236}">
                <a16:creationId xmlns:a16="http://schemas.microsoft.com/office/drawing/2014/main" id="{B8346F58-8566-B14B-9E2D-ADD0E319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0B562-EE07-E941-B226-A14AAE532392}"/>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08263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EB8B-69D9-6A4D-9AB7-AFFFB081E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3FAE5A-CA14-1A43-91AA-DCAA4B553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E1AAA7-3BF0-344A-88DF-721AE46FD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3809F0-5FCF-8B4E-A9EF-F54690804129}"/>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6" name="Footer Placeholder 5">
            <a:extLst>
              <a:ext uri="{FF2B5EF4-FFF2-40B4-BE49-F238E27FC236}">
                <a16:creationId xmlns:a16="http://schemas.microsoft.com/office/drawing/2014/main" id="{59E36D1F-45BA-FA43-9565-4D8F77952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31EC5-CE1A-2F4E-AB06-9D0E90530CE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211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29BE7-407A-964A-8517-6D42CF67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7E2056-654E-8345-A333-D4E1EA341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C04D6-869A-864D-95B4-1005B9A7C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BD2A2738-A23A-F74B-92DF-8746BC7CD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72659A-8EA6-A843-9183-BBE98959F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3F5DA-0F3F-FF46-BDE9-7495294E9A04}" type="slidenum">
              <a:rPr lang="en-US" smtClean="0"/>
              <a:pPr/>
              <a:t>‹#›</a:t>
            </a:fld>
            <a:endParaRPr lang="en-US"/>
          </a:p>
        </p:txBody>
      </p:sp>
    </p:spTree>
    <p:extLst>
      <p:ext uri="{BB962C8B-B14F-4D97-AF65-F5344CB8AC3E}">
        <p14:creationId xmlns:p14="http://schemas.microsoft.com/office/powerpoint/2010/main" val="500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10.xml"/><Relationship Id="rId7"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1.xml"/><Relationship Id="rId7" Type="http://schemas.openxmlformats.org/officeDocument/2006/relationships/image" Target="../media/image27.wmf"/><Relationship Id="rId12"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7.bin"/><Relationship Id="rId11" Type="http://schemas.openxmlformats.org/officeDocument/2006/relationships/image" Target="../media/image29.wmf"/><Relationship Id="rId5" Type="http://schemas.openxmlformats.org/officeDocument/2006/relationships/image" Target="../media/image2.png"/><Relationship Id="rId10" Type="http://schemas.openxmlformats.org/officeDocument/2006/relationships/oleObject" Target="../embeddings/oleObject19.bin"/><Relationship Id="rId4" Type="http://schemas.openxmlformats.org/officeDocument/2006/relationships/image" Target="../media/image1.png"/><Relationship Id="rId9" Type="http://schemas.openxmlformats.org/officeDocument/2006/relationships/image" Target="../media/image28.wm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30.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31.wmf"/><Relationship Id="rId5" Type="http://schemas.openxmlformats.org/officeDocument/2006/relationships/oleObject" Target="../embeddings/oleObject20.bin"/><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2.png"/><Relationship Id="rId12" Type="http://schemas.openxmlformats.org/officeDocument/2006/relationships/hyperlink" Target="http://en.wikipedia.org/wiki/Periodic_function" TargetMode="Externa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wmf"/><Relationship Id="rId11" Type="http://schemas.openxmlformats.org/officeDocument/2006/relationships/hyperlink" Target="http://en.wikipedia.org/wiki/Bloch_wave" TargetMode="External"/><Relationship Id="rId5" Type="http://schemas.openxmlformats.org/officeDocument/2006/relationships/oleObject" Target="../embeddings/oleObject1.bin"/><Relationship Id="rId10" Type="http://schemas.openxmlformats.org/officeDocument/2006/relationships/hyperlink" Target="http://en.wikipedia.org/wiki/Schr%C3%B6dinger_equation" TargetMode="External"/><Relationship Id="rId4" Type="http://schemas.openxmlformats.org/officeDocument/2006/relationships/image" Target="../media/image6.png"/><Relationship Id="rId9" Type="http://schemas.openxmlformats.org/officeDocument/2006/relationships/image" Target="../media/image5.wmf"/><Relationship Id="rId1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notesSlide" Target="../notesSlides/notesSlide7.xml"/><Relationship Id="rId7" Type="http://schemas.openxmlformats.org/officeDocument/2006/relationships/oleObject" Target="../embeddings/oleObject3.bin"/><Relationship Id="rId12" Type="http://schemas.openxmlformats.org/officeDocument/2006/relationships/image" Target="../media/image12.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13.png"/><Relationship Id="rId11" Type="http://schemas.openxmlformats.org/officeDocument/2006/relationships/oleObject" Target="../embeddings/oleObject5.bin"/><Relationship Id="rId5" Type="http://schemas.openxmlformats.org/officeDocument/2006/relationships/image" Target="../media/image2.png"/><Relationship Id="rId10" Type="http://schemas.openxmlformats.org/officeDocument/2006/relationships/image" Target="../media/image11.wmf"/><Relationship Id="rId4" Type="http://schemas.openxmlformats.org/officeDocument/2006/relationships/image" Target="../media/image1.png"/><Relationship Id="rId9"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9.bin"/><Relationship Id="rId18" Type="http://schemas.openxmlformats.org/officeDocument/2006/relationships/image" Target="../media/image19.wmf"/><Relationship Id="rId3" Type="http://schemas.openxmlformats.org/officeDocument/2006/relationships/notesSlide" Target="../notesSlides/notesSlide8.xml"/><Relationship Id="rId7" Type="http://schemas.openxmlformats.org/officeDocument/2006/relationships/oleObject" Target="../embeddings/oleObject6.bin"/><Relationship Id="rId12" Type="http://schemas.openxmlformats.org/officeDocument/2006/relationships/image" Target="../media/image16.wmf"/><Relationship Id="rId17" Type="http://schemas.openxmlformats.org/officeDocument/2006/relationships/oleObject" Target="../embeddings/oleObject11.bin"/><Relationship Id="rId2" Type="http://schemas.openxmlformats.org/officeDocument/2006/relationships/slideLayout" Target="../slideLayouts/slideLayout1.xml"/><Relationship Id="rId16" Type="http://schemas.openxmlformats.org/officeDocument/2006/relationships/image" Target="../media/image18.wmf"/><Relationship Id="rId1" Type="http://schemas.openxmlformats.org/officeDocument/2006/relationships/vmlDrawing" Target="../drawings/vmlDrawing3.vml"/><Relationship Id="rId6" Type="http://schemas.openxmlformats.org/officeDocument/2006/relationships/image" Target="../media/image8.png"/><Relationship Id="rId11" Type="http://schemas.openxmlformats.org/officeDocument/2006/relationships/oleObject" Target="../embeddings/oleObject8.bin"/><Relationship Id="rId5" Type="http://schemas.openxmlformats.org/officeDocument/2006/relationships/image" Target="../media/image2.png"/><Relationship Id="rId15" Type="http://schemas.openxmlformats.org/officeDocument/2006/relationships/oleObject" Target="../embeddings/oleObject10.bin"/><Relationship Id="rId10" Type="http://schemas.openxmlformats.org/officeDocument/2006/relationships/image" Target="../media/image15.wmf"/><Relationship Id="rId4" Type="http://schemas.openxmlformats.org/officeDocument/2006/relationships/image" Target="../media/image1.png"/><Relationship Id="rId9" Type="http://schemas.openxmlformats.org/officeDocument/2006/relationships/oleObject" Target="../embeddings/oleObject7.bin"/><Relationship Id="rId14" Type="http://schemas.openxmlformats.org/officeDocument/2006/relationships/image" Target="../media/image17.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oleObject" Target="../embeddings/oleObject15.bin"/><Relationship Id="rId3" Type="http://schemas.openxmlformats.org/officeDocument/2006/relationships/notesSlide" Target="../notesSlides/notesSlide9.xml"/><Relationship Id="rId7" Type="http://schemas.openxmlformats.org/officeDocument/2006/relationships/image" Target="../media/image20.wmf"/><Relationship Id="rId12" Type="http://schemas.openxmlformats.org/officeDocument/2006/relationships/image" Target="../media/image22.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2.bin"/><Relationship Id="rId11" Type="http://schemas.openxmlformats.org/officeDocument/2006/relationships/oleObject" Target="../embeddings/oleObject14.bin"/><Relationship Id="rId5" Type="http://schemas.openxmlformats.org/officeDocument/2006/relationships/image" Target="../media/image2.png"/><Relationship Id="rId10" Type="http://schemas.openxmlformats.org/officeDocument/2006/relationships/image" Target="../media/image24.png"/><Relationship Id="rId4" Type="http://schemas.openxmlformats.org/officeDocument/2006/relationships/image" Target="../media/image1.png"/><Relationship Id="rId9" Type="http://schemas.openxmlformats.org/officeDocument/2006/relationships/image" Target="../media/image21.wmf"/><Relationship Id="rId14" Type="http://schemas.openxmlformats.org/officeDocument/2006/relationships/image" Target="../media/image23.w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BBS01T1002		   Course Name: Semiconductor Physics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Dr. </a:t>
            </a:r>
            <a:r>
              <a:rPr lang="en-IN" altLang="zh-CN" b="1" noProof="0" dirty="0" err="1">
                <a:solidFill>
                  <a:schemeClr val="bg1"/>
                </a:solidFill>
                <a:latin typeface="Tinos"/>
                <a:ea typeface="+mj-ea"/>
                <a:cs typeface="+mj-cs"/>
              </a:rPr>
              <a:t>Susmita</a:t>
            </a:r>
            <a:r>
              <a:rPr lang="en-IN" altLang="zh-CN" b="1" noProof="0" dirty="0">
                <a:solidFill>
                  <a:schemeClr val="bg1"/>
                </a:solidFill>
                <a:latin typeface="Tinos"/>
                <a:ea typeface="+mj-ea"/>
                <a:cs typeface="+mj-cs"/>
              </a:rPr>
              <a:t> </a:t>
            </a:r>
            <a:r>
              <a:rPr lang="en-IN" altLang="zh-CN" b="1" noProof="0" dirty="0" err="1">
                <a:solidFill>
                  <a:schemeClr val="bg1"/>
                </a:solidFill>
                <a:latin typeface="Tinos"/>
                <a:ea typeface="+mj-ea"/>
                <a:cs typeface="+mj-cs"/>
              </a:rPr>
              <a:t>Majumdar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a:solidFill>
                  <a:schemeClr val="bg1"/>
                </a:solidFill>
                <a:latin typeface="Tinos"/>
              </a:rPr>
              <a:t>Program Name: </a:t>
            </a:r>
            <a:r>
              <a:rPr lang="en-US" altLang="zh-CN" b="1" dirty="0" err="1">
                <a:solidFill>
                  <a:schemeClr val="bg1"/>
                </a:solidFill>
                <a:latin typeface="Tinos"/>
              </a:rPr>
              <a:t>B.Tech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id="{76ECCD46-935E-4F03-B432-451AF4FE5D6B}"/>
              </a:ext>
            </a:extLst>
          </p:cNvPr>
          <p:cNvSpPr/>
          <p:nvPr/>
        </p:nvSpPr>
        <p:spPr>
          <a:xfrm>
            <a:off x="1968708" y="2488789"/>
            <a:ext cx="8944707" cy="7694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lvl="1"/>
            <a:r>
              <a:rPr lang="en-US" altLang="zh-CN" sz="4400" b="1" dirty="0">
                <a:solidFill>
                  <a:srgbClr val="0070C0"/>
                </a:solidFill>
                <a:latin typeface="Tinos"/>
              </a:rPr>
              <a:t> Energy Bands in solids</a:t>
            </a:r>
            <a:endParaRPr lang="en-IN" altLang="zh-CN" sz="4400" b="1" dirty="0">
              <a:solidFill>
                <a:srgbClr val="0070C0"/>
              </a:solidFill>
              <a:latin typeface="Tinos"/>
            </a:endParaRPr>
          </a:p>
        </p:txBody>
      </p:sp>
      <p:pic>
        <p:nvPicPr>
          <p:cNvPr id="3" name="Picture 2">
            <a:extLst>
              <a:ext uri="{FF2B5EF4-FFF2-40B4-BE49-F238E27FC236}">
                <a16:creationId xmlns:a16="http://schemas.microsoft.com/office/drawing/2014/main" id="{F22C1EFB-A1C6-40A3-9133-6C69AC690BDE}"/>
              </a:ext>
            </a:extLst>
          </p:cNvPr>
          <p:cNvPicPr>
            <a:picLocks noChangeAspect="1"/>
          </p:cNvPicPr>
          <p:nvPr/>
        </p:nvPicPr>
        <p:blipFill>
          <a:blip r:embed="rId4"/>
          <a:stretch>
            <a:fillRect/>
          </a:stretch>
        </p:blipFill>
        <p:spPr>
          <a:xfrm>
            <a:off x="0" y="-50251"/>
            <a:ext cx="1504949" cy="1023587"/>
          </a:xfrm>
          <a:prstGeom prst="rect">
            <a:avLst/>
          </a:prstGeom>
        </p:spPr>
      </p:pic>
    </p:spTree>
  </p:cSld>
  <p:clrMapOvr>
    <a:masterClrMapping/>
  </p:clrMapOvr>
  <p:transition advTm="9054"/>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dirty="0">
                <a:solidFill>
                  <a:schemeClr val="bg1"/>
                </a:solidFill>
                <a:latin typeface="Times New Roman" panose="02020603050405020304" pitchFamily="18" charset="0"/>
                <a:cs typeface="Times New Roman" panose="02020603050405020304" pitchFamily="18" charset="0"/>
              </a:rPr>
              <a:t> Energy bands in solids</a:t>
            </a:r>
            <a:endParaRPr lang="en-IN" sz="2800" b="1" dirty="0">
              <a:solidFill>
                <a:schemeClr val="bg1"/>
              </a:solidFill>
              <a:latin typeface="Times New Roman" panose="02020603050405020304" pitchFamily="18" charset="0"/>
              <a:ea typeface="+mj-ea"/>
              <a:cs typeface="Times New Roman" panose="02020603050405020304" pitchFamily="18" charset="0"/>
            </a:endParaRPr>
          </a:p>
          <a:p>
            <a:pPr algn="ctr">
              <a:lnSpc>
                <a:spcPct val="90000"/>
              </a:lnSpc>
              <a:spcBef>
                <a:spcPct val="0"/>
              </a:spcBef>
              <a:defRPr/>
            </a:pPr>
            <a:endParaRPr lang="en-US" altLang="zh-CN" sz="2800" b="1" dirty="0">
              <a:solidFill>
                <a:schemeClr val="bg1"/>
              </a:solidFill>
              <a:latin typeface="Tinos"/>
              <a:ea typeface="+mj-ea"/>
              <a:cs typeface="+mj-cs"/>
            </a:endParaRPr>
          </a:p>
          <a:p>
            <a:pPr algn="ctr">
              <a:lnSpc>
                <a:spcPct val="90000"/>
              </a:lnSpc>
              <a:spcBef>
                <a:spcPct val="0"/>
              </a:spcBef>
              <a:defRPr/>
            </a:pPr>
            <a:r>
              <a:rPr lang="en-US" sz="2800" dirty="0">
                <a:solidFill>
                  <a:srgbClr val="002060"/>
                </a:solidFill>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id="{C74BD33B-B5BE-4F98-9E08-695357B7730F}"/>
              </a:ext>
            </a:extLst>
          </p:cNvPr>
          <p:cNvPicPr>
            <a:picLocks noChangeAspect="1"/>
          </p:cNvPicPr>
          <p:nvPr/>
        </p:nvPicPr>
        <p:blipFill>
          <a:blip r:embed="rId5"/>
          <a:stretch>
            <a:fillRect/>
          </a:stretch>
        </p:blipFill>
        <p:spPr>
          <a:xfrm>
            <a:off x="-7" y="-16315"/>
            <a:ext cx="1504949" cy="1023587"/>
          </a:xfrm>
          <a:prstGeom prst="rect">
            <a:avLst/>
          </a:prstGeom>
        </p:spPr>
      </p:pic>
      <p:sp>
        <p:nvSpPr>
          <p:cNvPr id="2" name="Rectangle 2">
            <a:extLst>
              <a:ext uri="{FF2B5EF4-FFF2-40B4-BE49-F238E27FC236}">
                <a16:creationId xmlns:a16="http://schemas.microsoft.com/office/drawing/2014/main" id="{65E9659E-5274-4D9F-94D7-9A590E4987D6}"/>
              </a:ext>
            </a:extLst>
          </p:cNvPr>
          <p:cNvSpPr>
            <a:spLocks noChangeArrowheads="1"/>
          </p:cNvSpPr>
          <p:nvPr/>
        </p:nvSpPr>
        <p:spPr bwMode="auto">
          <a:xfrm>
            <a:off x="14991" y="-1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75A349E4-4AE4-4FDD-90B3-26A3906D8D4E}"/>
              </a:ext>
            </a:extLst>
          </p:cNvPr>
          <p:cNvSpPr>
            <a:spLocks noChangeArrowheads="1"/>
          </p:cNvSpPr>
          <p:nvPr/>
        </p:nvSpPr>
        <p:spPr bwMode="auto">
          <a:xfrm>
            <a:off x="228397" y="4430793"/>
            <a:ext cx="9677603" cy="2084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80340" marR="0" algn="just">
              <a:lnSpc>
                <a:spcPct val="115000"/>
              </a:lnSpc>
              <a:spcBef>
                <a:spcPts val="0"/>
              </a:spcBef>
              <a:spcAft>
                <a:spcPts val="0"/>
              </a:spcAft>
              <a:tabLst>
                <a:tab pos="2865755" algn="ctr"/>
                <a:tab pos="3276600" algn="l"/>
              </a:tabLst>
            </a:pPr>
            <a:r>
              <a:rPr lang="en-IN" sz="2000" dirty="0">
                <a:latin typeface="Times New Roman" panose="02020603050405020304" pitchFamily="18" charset="0"/>
                <a:ea typeface="Calibri" panose="020F0502020204030204" pitchFamily="34" charset="0"/>
                <a:cs typeface="Times New Roman" panose="02020603050405020304" pitchFamily="18" charset="0"/>
              </a:rPr>
              <a:t>Equation (7) has the solutions only if </a:t>
            </a:r>
            <a:r>
              <a:rPr lang="en-IN" sz="2000" dirty="0">
                <a:latin typeface="Times New Roman" panose="02020603050405020304" pitchFamily="18" charset="0"/>
                <a:ea typeface="Calibri" panose="020F0502020204030204" pitchFamily="34" charset="0"/>
              </a:rPr>
              <a:t>sin αa = 0 or, αa = n</a:t>
            </a:r>
            <a:r>
              <a:rPr lang="en-IN" sz="2000" dirty="0">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 </a:t>
            </a:r>
          </a:p>
          <a:p>
            <a:pPr marL="180340" marR="0" algn="just">
              <a:lnSpc>
                <a:spcPct val="115000"/>
              </a:lnSpc>
              <a:spcBef>
                <a:spcPts val="0"/>
              </a:spcBef>
              <a:spcAft>
                <a:spcPts val="0"/>
              </a:spcAft>
              <a:tabLst>
                <a:tab pos="2865755" algn="ctr"/>
                <a:tab pos="3276600" algn="l"/>
              </a:tabLst>
            </a:pPr>
            <a:r>
              <a:rPr lang="en-IN" sz="2000" dirty="0">
                <a:latin typeface="Times New Roman" panose="02020603050405020304" pitchFamily="18" charset="0"/>
                <a:ea typeface="Calibri" panose="020F0502020204030204" pitchFamily="34" charset="0"/>
              </a:rPr>
              <a:t>This is the equation of energy levels of </a:t>
            </a:r>
            <a:r>
              <a:rPr lang="en-IN" sz="2000" dirty="0">
                <a:solidFill>
                  <a:srgbClr val="FF0000"/>
                </a:solidFill>
                <a:latin typeface="Times New Roman" panose="02020603050405020304" pitchFamily="18" charset="0"/>
                <a:ea typeface="Calibri" panose="020F0502020204030204" pitchFamily="34" charset="0"/>
              </a:rPr>
              <a:t>particle in a constant potential box</a:t>
            </a:r>
            <a:r>
              <a:rPr lang="en-IN" sz="2000" dirty="0">
                <a:latin typeface="Times New Roman" panose="02020603050405020304" pitchFamily="18" charset="0"/>
                <a:ea typeface="Calibri" panose="020F0502020204030204" pitchFamily="34" charset="0"/>
              </a:rPr>
              <a:t> of atomic dimension</a:t>
            </a:r>
          </a:p>
          <a:p>
            <a:pPr marL="180340" algn="just">
              <a:lnSpc>
                <a:spcPct val="115000"/>
              </a:lnSpc>
              <a:tabLst>
                <a:tab pos="2865755" algn="ctr"/>
                <a:tab pos="3276600"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is the equation of energy levels of </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particle in a constant potential box</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of atomic dimension. The allowed energy bands are compressed into energy levels and </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 energy spectrum is a line spectrum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 in Fig.4).</a:t>
            </a:r>
            <a:endParaRPr lang="en-IN" sz="2000" dirty="0">
              <a:latin typeface="Times New Roman" panose="02020603050405020304" pitchFamily="18" charset="0"/>
              <a:ea typeface="Calibri" panose="020F0502020204030204" pitchFamily="34" charset="0"/>
            </a:endParaRPr>
          </a:p>
        </p:txBody>
      </p:sp>
      <p:sp>
        <p:nvSpPr>
          <p:cNvPr id="10" name="Rectangle 6">
            <a:extLst>
              <a:ext uri="{FF2B5EF4-FFF2-40B4-BE49-F238E27FC236}">
                <a16:creationId xmlns:a16="http://schemas.microsoft.com/office/drawing/2014/main" id="{22476017-619D-415A-B480-A33CCC59EEB8}"/>
              </a:ext>
            </a:extLst>
          </p:cNvPr>
          <p:cNvSpPr>
            <a:spLocks noChangeArrowheads="1"/>
          </p:cNvSpPr>
          <p:nvPr/>
        </p:nvSpPr>
        <p:spPr bwMode="auto">
          <a:xfrm>
            <a:off x="824459" y="58914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TextBox 19">
            <a:extLst>
              <a:ext uri="{FF2B5EF4-FFF2-40B4-BE49-F238E27FC236}">
                <a16:creationId xmlns:a16="http://schemas.microsoft.com/office/drawing/2014/main" id="{AFDCE809-912E-4379-B18E-4D5A436389BC}"/>
              </a:ext>
            </a:extLst>
          </p:cNvPr>
          <p:cNvSpPr txBox="1"/>
          <p:nvPr/>
        </p:nvSpPr>
        <p:spPr>
          <a:xfrm>
            <a:off x="178722" y="802392"/>
            <a:ext cx="6868762" cy="3859839"/>
          </a:xfrm>
          <a:prstGeom prst="rect">
            <a:avLst/>
          </a:prstGeom>
          <a:noFill/>
        </p:spPr>
        <p:txBody>
          <a:bodyPr wrap="square">
            <a:spAutoFit/>
          </a:bodyPr>
          <a:lstStyle/>
          <a:p>
            <a:pPr marL="0" marR="0" algn="just">
              <a:lnSpc>
                <a:spcPct val="115000"/>
              </a:lnSpc>
              <a:spcBef>
                <a:spcPts val="0"/>
              </a:spcBef>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energy spectrum of the electron consists of alternate regions of allowed energy and forbidden energy</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mj-lt"/>
              <a:buAutoNum type="romanLcPeriod"/>
              <a:tabLst>
                <a:tab pos="2865755" algn="ctr"/>
                <a:tab pos="32766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width of the allowed energy band increases as the value of αa (i.e., energy) increases.</a:t>
            </a:r>
          </a:p>
          <a:p>
            <a:pPr marL="342900" marR="0" lvl="0" indent="-342900">
              <a:lnSpc>
                <a:spcPct val="115000"/>
              </a:lnSpc>
              <a:spcBef>
                <a:spcPts val="0"/>
              </a:spcBef>
              <a:spcAft>
                <a:spcPts val="0"/>
              </a:spcAft>
              <a:buFont typeface="+mj-lt"/>
              <a:buAutoNum type="romanLcPeriod"/>
              <a:tabLst>
                <a:tab pos="2865755" algn="ctr"/>
                <a:tab pos="3276600"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It is to be noted that P is a measure of the potential barrier strength.</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180340" algn="just">
              <a:lnSpc>
                <a:spcPct val="115000"/>
              </a:lnSpc>
              <a:tabLst>
                <a:tab pos="2865755" algn="ctr"/>
                <a:tab pos="3276600" algn="l"/>
              </a:tabLst>
            </a:pP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Case 1:</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When P→∞, corresponding to a infinitely deep potential well, the electron can be considered as confined into a single potential well. This case applies to crystals where the electrons are very tightly bound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2" name="Picture 21">
            <a:extLst>
              <a:ext uri="{FF2B5EF4-FFF2-40B4-BE49-F238E27FC236}">
                <a16:creationId xmlns:a16="http://schemas.microsoft.com/office/drawing/2014/main" id="{1A9B6677-6B89-45D2-9D95-597FD66FFCDA}"/>
              </a:ext>
            </a:extLst>
          </p:cNvPr>
          <p:cNvPicPr/>
          <p:nvPr/>
        </p:nvPicPr>
        <p:blipFill>
          <a:blip r:embed="rId6" cstate="print"/>
          <a:srcRect/>
          <a:stretch>
            <a:fillRect/>
          </a:stretch>
        </p:blipFill>
        <p:spPr bwMode="auto">
          <a:xfrm>
            <a:off x="7061982" y="1043027"/>
            <a:ext cx="4895556" cy="3364949"/>
          </a:xfrm>
          <a:prstGeom prst="rect">
            <a:avLst/>
          </a:prstGeom>
          <a:noFill/>
          <a:ln w="9525">
            <a:noFill/>
            <a:miter lim="800000"/>
            <a:headEnd/>
            <a:tailEnd/>
          </a:ln>
        </p:spPr>
      </p:pic>
      <p:sp>
        <p:nvSpPr>
          <p:cNvPr id="15" name="Rectangle 21">
            <a:extLst>
              <a:ext uri="{FF2B5EF4-FFF2-40B4-BE49-F238E27FC236}">
                <a16:creationId xmlns:a16="http://schemas.microsoft.com/office/drawing/2014/main" id="{BA01E653-EFC4-472B-AEAE-4DC2C6D4F804}"/>
              </a:ext>
            </a:extLst>
          </p:cNvPr>
          <p:cNvSpPr>
            <a:spLocks noChangeArrowheads="1"/>
          </p:cNvSpPr>
          <p:nvPr/>
        </p:nvSpPr>
        <p:spPr bwMode="auto">
          <a:xfrm>
            <a:off x="-284822" y="-737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Rectangle 25">
            <a:extLst>
              <a:ext uri="{FF2B5EF4-FFF2-40B4-BE49-F238E27FC236}">
                <a16:creationId xmlns:a16="http://schemas.microsoft.com/office/drawing/2014/main" id="{30861447-1D02-4544-B58D-6A6BEE46CD29}"/>
              </a:ext>
            </a:extLst>
          </p:cNvPr>
          <p:cNvSpPr>
            <a:spLocks noChangeArrowheads="1"/>
          </p:cNvSpPr>
          <p:nvPr/>
        </p:nvSpPr>
        <p:spPr bwMode="auto">
          <a:xfrm>
            <a:off x="84937" y="-14009"/>
            <a:ext cx="1210705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95D8CAF5-7B0E-4418-A63E-8F8659862EA0}"/>
              </a:ext>
            </a:extLst>
          </p:cNvPr>
          <p:cNvGraphicFramePr>
            <a:graphicFrameLocks noChangeAspect="1"/>
          </p:cNvGraphicFramePr>
          <p:nvPr>
            <p:extLst>
              <p:ext uri="{D42A27DB-BD31-4B8C-83A1-F6EECF244321}">
                <p14:modId xmlns:p14="http://schemas.microsoft.com/office/powerpoint/2010/main" val="523617494"/>
              </p:ext>
            </p:extLst>
          </p:nvPr>
        </p:nvGraphicFramePr>
        <p:xfrm>
          <a:off x="6682743" y="4434904"/>
          <a:ext cx="1553942" cy="579594"/>
        </p:xfrm>
        <a:graphic>
          <a:graphicData uri="http://schemas.openxmlformats.org/presentationml/2006/ole">
            <mc:AlternateContent xmlns:mc="http://schemas.openxmlformats.org/markup-compatibility/2006">
              <mc:Choice xmlns:v="urn:schemas-microsoft-com:vml" Requires="v">
                <p:oleObj spid="_x0000_s124981" r:id="rId7" imgW="825500" imgH="457200" progId="Equation.3">
                  <p:embed/>
                </p:oleObj>
              </mc:Choice>
              <mc:Fallback>
                <p:oleObj r:id="rId7" imgW="825500" imgH="457200" progId="Equation.3">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2743" y="4434904"/>
                        <a:ext cx="1553942" cy="579594"/>
                      </a:xfrm>
                      <a:prstGeom prst="rect">
                        <a:avLst/>
                      </a:prstGeom>
                      <a:noFill/>
                    </p:spPr>
                  </p:pic>
                </p:oleObj>
              </mc:Fallback>
            </mc:AlternateContent>
          </a:graphicData>
        </a:graphic>
      </p:graphicFrame>
    </p:spTree>
    <p:extLst>
      <p:ext uri="{BB962C8B-B14F-4D97-AF65-F5344CB8AC3E}">
        <p14:creationId xmlns:p14="http://schemas.microsoft.com/office/powerpoint/2010/main" val="2062703489"/>
      </p:ext>
    </p:extLst>
  </p:cSld>
  <p:clrMapOvr>
    <a:masterClrMapping/>
  </p:clrMapOvr>
  <p:transition advTm="70362"/>
  <p:extLst>
    <p:ext uri="{3A86A75C-4F4B-4683-9AE1-C65F6400EC91}">
      <p14:laserTraceLst xmlns:p14="http://schemas.microsoft.com/office/powerpoint/2010/main">
        <p14:tracePtLst>
          <p14:tracePt t="543" x="963613" y="312738"/>
          <p14:tracePt t="554" x="1252538" y="463550"/>
          <p14:tracePt t="562" x="1465263" y="576263"/>
          <p14:tracePt t="572" x="1677988" y="688975"/>
          <p14:tracePt t="582" x="1890713" y="825500"/>
          <p14:tracePt t="592" x="2065338" y="938213"/>
          <p14:tracePt t="602" x="2203450" y="1063625"/>
          <p14:tracePt t="612" x="2316163" y="1176338"/>
          <p14:tracePt t="621" x="2416175" y="1276350"/>
          <p14:tracePt t="633" x="2490788" y="1350963"/>
          <p14:tracePt t="643" x="2541588" y="1414463"/>
          <p14:tracePt t="654" x="2603500" y="1450975"/>
          <p14:tracePt t="662" x="2628900" y="1514475"/>
          <p14:tracePt t="671" x="2667000" y="1539875"/>
          <p14:tracePt t="682" x="2703513" y="1552575"/>
          <p14:tracePt t="691" x="2741613" y="1563688"/>
          <p14:tracePt t="702" x="2754313" y="1576388"/>
          <p14:tracePt t="711" x="2790825" y="1589088"/>
          <p14:tracePt t="722" x="2828925" y="1601788"/>
          <p14:tracePt t="731" x="2841625" y="1614488"/>
          <p14:tracePt t="741" x="2867025" y="1614488"/>
          <p14:tracePt t="752" x="2903538" y="1627188"/>
          <p14:tracePt t="761" x="2928938" y="1627188"/>
          <p14:tracePt t="771" x="2967038" y="1639888"/>
          <p14:tracePt t="780" x="3016250" y="1652588"/>
          <p14:tracePt t="790" x="3067050" y="1663700"/>
          <p14:tracePt t="802" x="3141663" y="1689100"/>
          <p14:tracePt t="811" x="3179763" y="1701800"/>
          <p14:tracePt t="822" x="3228975" y="1727200"/>
          <p14:tracePt t="833" x="3267075" y="1752600"/>
          <p14:tracePt t="842" x="3317875" y="1776413"/>
          <p14:tracePt t="852" x="3354388" y="1789113"/>
          <p14:tracePt t="862" x="3379788" y="1801813"/>
          <p14:tracePt t="870" x="3392488" y="1814513"/>
          <p14:tracePt t="879" x="3417888" y="1827213"/>
          <p14:tracePt t="890" x="3429000" y="1827213"/>
          <p14:tracePt t="899" x="3441700" y="1827213"/>
          <p14:tracePt t="910" x="3467100" y="1839913"/>
          <p14:tracePt t="930" x="3479800" y="1852613"/>
          <p14:tracePt t="939" x="3492500" y="1852613"/>
          <p14:tracePt t="950" x="3505200" y="1852613"/>
          <p14:tracePt t="978" x="3530600" y="1852613"/>
          <p14:tracePt t="991" x="3554413" y="1852613"/>
          <p14:tracePt t="1001" x="3567113" y="1852613"/>
          <p14:tracePt t="1028" x="3579813" y="1852613"/>
          <p14:tracePt t="1733" x="3592513" y="1852613"/>
          <p14:tracePt t="1743" x="3630613" y="1852613"/>
          <p14:tracePt t="1753" x="3679825" y="1852613"/>
          <p14:tracePt t="1763" x="3767138" y="1852613"/>
          <p14:tracePt t="1775" x="3856038" y="1901825"/>
          <p14:tracePt t="1786" x="3943350" y="1901825"/>
          <p14:tracePt t="1794" x="4017963" y="1927225"/>
          <p14:tracePt t="1804" x="4105275" y="1939925"/>
          <p14:tracePt t="1814" x="4192588" y="1978025"/>
          <p14:tracePt t="1824" x="4294188" y="2001838"/>
          <p14:tracePt t="1833" x="4368800" y="2027238"/>
          <p14:tracePt t="1842" x="4456113" y="2078038"/>
          <p14:tracePt t="1856" x="4530725" y="2114550"/>
          <p14:tracePt t="1862" x="4568825" y="2127250"/>
          <p14:tracePt t="1872" x="4606925" y="2152650"/>
          <p14:tracePt t="1882" x="4606925" y="2165350"/>
          <p14:tracePt t="1892" x="4630738" y="2178050"/>
          <p14:tracePt t="1901" x="4643438" y="2178050"/>
          <p14:tracePt t="1912" x="4643438" y="2190750"/>
          <p14:tracePt t="2725" x="4656138" y="2190750"/>
          <p14:tracePt t="2745" x="4668838" y="2190750"/>
          <p14:tracePt t="2755" x="4681538" y="2190750"/>
          <p14:tracePt t="2785" x="4694238" y="2190750"/>
          <p14:tracePt t="2806" x="4706938" y="2190750"/>
          <p14:tracePt t="2835" x="4719638" y="2190750"/>
          <p14:tracePt t="2844" x="4732338" y="2190750"/>
          <p14:tracePt t="2864" x="4743450" y="2190750"/>
          <p14:tracePt t="2973" x="4756150" y="2190750"/>
          <p14:tracePt t="8002" x="4719638" y="2190750"/>
          <p14:tracePt t="8012" x="4643438" y="2152650"/>
          <p14:tracePt t="8022" x="4556125" y="2114550"/>
          <p14:tracePt t="8032" x="4418013" y="2039938"/>
          <p14:tracePt t="8043" x="4281488" y="1978025"/>
          <p14:tracePt t="8053" x="4168775" y="1901825"/>
          <p14:tracePt t="8063" x="4056063" y="1865313"/>
          <p14:tracePt t="8072" x="3917950" y="1814513"/>
          <p14:tracePt t="8081" x="3817938" y="1776413"/>
          <p14:tracePt t="8091" x="3730625" y="1727200"/>
          <p14:tracePt t="8101" x="3654425" y="1701800"/>
          <p14:tracePt t="8111" x="3567113" y="1689100"/>
          <p14:tracePt t="8121" x="3492500" y="1676400"/>
          <p14:tracePt t="8132" x="3429000" y="1639888"/>
          <p14:tracePt t="8142" x="3379788" y="1639888"/>
          <p14:tracePt t="8153" x="3341688" y="1627188"/>
          <p14:tracePt t="8163" x="3292475" y="1614488"/>
          <p14:tracePt t="8174" x="3241675" y="1614488"/>
          <p14:tracePt t="8183" x="3228975" y="1614488"/>
          <p14:tracePt t="8192" x="3192463" y="1614488"/>
          <p14:tracePt t="8203" x="3154363" y="1614488"/>
          <p14:tracePt t="8213" x="3141663" y="1614488"/>
          <p14:tracePt t="8221" x="3128963" y="1614488"/>
          <p14:tracePt t="8231" x="3103563" y="1614488"/>
          <p14:tracePt t="8240" x="3092450" y="1614488"/>
          <p14:tracePt t="8250" x="3067050" y="1614488"/>
          <p14:tracePt t="8260" x="3041650" y="1614488"/>
          <p14:tracePt t="8282" x="3016250" y="1614488"/>
          <p14:tracePt t="8291" x="2992438" y="1614488"/>
          <p14:tracePt t="8312" x="2967038" y="1614488"/>
          <p14:tracePt t="8321" x="2954338" y="1614488"/>
          <p14:tracePt t="8332" x="2941638" y="1614488"/>
          <p14:tracePt t="8339" x="2903538" y="1614488"/>
          <p14:tracePt t="8351" x="2879725" y="1614488"/>
          <p14:tracePt t="8359" x="2854325" y="1614488"/>
          <p14:tracePt t="8369" x="2816225" y="1614488"/>
          <p14:tracePt t="8380" x="2778125" y="1614488"/>
          <p14:tracePt t="8389" x="2728913" y="1614488"/>
          <p14:tracePt t="8403" x="2690813" y="1614488"/>
          <p14:tracePt t="8411" x="2641600" y="1614488"/>
          <p14:tracePt t="8420" x="2603500" y="1614488"/>
          <p14:tracePt t="8429" x="2565400" y="1614488"/>
          <p14:tracePt t="8440" x="2528888" y="1614488"/>
          <p14:tracePt t="8450" x="2516188" y="1614488"/>
          <p14:tracePt t="8459" x="2478088" y="1614488"/>
          <p14:tracePt t="8468" x="2441575" y="1614488"/>
          <p14:tracePt t="8488" x="2416175" y="1601788"/>
          <p14:tracePt t="8498" x="2390775" y="1601788"/>
          <p14:tracePt t="8530" x="2378075" y="1601788"/>
          <p14:tracePt t="8548" x="2365375" y="1601788"/>
          <p14:tracePt t="8558" x="2352675" y="1601788"/>
          <p14:tracePt t="8670" x="2365375" y="1601788"/>
          <p14:tracePt t="8679" x="2378075" y="1601788"/>
          <p14:tracePt t="8698" x="2390775" y="1614488"/>
          <p14:tracePt t="8707" x="2416175" y="1614488"/>
          <p14:tracePt t="8716" x="2428875" y="1627188"/>
          <p14:tracePt t="8727" x="2441575" y="1627188"/>
          <p14:tracePt t="8736" x="2490788" y="1652588"/>
          <p14:tracePt t="8746" x="2541588" y="1652588"/>
          <p14:tracePt t="8757" x="2578100" y="1663700"/>
          <p14:tracePt t="8766" x="2616200" y="1663700"/>
          <p14:tracePt t="8775" x="2667000" y="1676400"/>
          <p14:tracePt t="8785" x="2754313" y="1701800"/>
          <p14:tracePt t="8796" x="2867025" y="1701800"/>
          <p14:tracePt t="8807" x="2992438" y="1701800"/>
          <p14:tracePt t="8815" x="3103563" y="1701800"/>
          <p14:tracePt t="8825" x="3192463" y="1701800"/>
          <p14:tracePt t="8835" x="3279775" y="1701800"/>
          <p14:tracePt t="8845" x="3367088" y="1701800"/>
          <p14:tracePt t="8859" x="3429000" y="1701800"/>
          <p14:tracePt t="8866" x="3492500" y="1701800"/>
          <p14:tracePt t="8877" x="3530600" y="1701800"/>
          <p14:tracePt t="8888" x="3579813" y="1701800"/>
          <p14:tracePt t="8897" x="3617913" y="1701800"/>
          <p14:tracePt t="8906" x="3630613" y="1701800"/>
          <p14:tracePt t="8915" x="3667125" y="1701800"/>
          <p14:tracePt t="8924" x="3705225" y="1701800"/>
          <p14:tracePt t="8935" x="3717925" y="1701800"/>
          <p14:tracePt t="8945" x="3743325" y="1701800"/>
          <p14:tracePt t="8954" x="3767138" y="1701800"/>
          <p14:tracePt t="8984" x="3792538" y="1701800"/>
          <p14:tracePt t="8988" x="3805238" y="1701800"/>
          <p14:tracePt t="9004" x="3817938" y="1701800"/>
          <p14:tracePt t="9014" x="3830638" y="1701800"/>
          <p14:tracePt t="9034" x="3843338" y="1701800"/>
          <p14:tracePt t="9063" x="3856038" y="1701800"/>
          <p14:tracePt t="9073" x="3867150" y="1701800"/>
          <p14:tracePt t="9103" x="3879850" y="1701800"/>
          <p14:tracePt t="9123" x="3892550" y="1701800"/>
          <p14:tracePt t="9133" x="3905250" y="1701800"/>
          <p14:tracePt t="9163" x="3917950" y="1701800"/>
          <p14:tracePt t="9192" x="3930650" y="1701800"/>
          <p14:tracePt t="9341" x="3943350" y="1701800"/>
          <p14:tracePt t="9540" x="3956050" y="1701800"/>
          <p14:tracePt t="10760" x="3956050" y="1714500"/>
          <p14:tracePt t="10771" x="3930650" y="1752600"/>
          <p14:tracePt t="10781" x="3743325" y="1876425"/>
          <p14:tracePt t="10792" x="3441700" y="2089150"/>
          <p14:tracePt t="10799" x="3054350" y="2327275"/>
          <p14:tracePt t="10810" x="2678113" y="2503488"/>
          <p14:tracePt t="10819" x="2441575" y="2603500"/>
          <p14:tracePt t="10830" x="2190750" y="2652713"/>
          <p14:tracePt t="10841" x="2039938" y="2678113"/>
          <p14:tracePt t="10851" x="1865313" y="2678113"/>
          <p14:tracePt t="10860" x="1739900" y="2678113"/>
          <p14:tracePt t="10869" x="1601788" y="2665413"/>
          <p14:tracePt t="10878" x="1514475" y="2652713"/>
          <p14:tracePt t="10889" x="1476375" y="2627313"/>
          <p14:tracePt t="10899" x="1452563" y="2603500"/>
          <p14:tracePt t="10908" x="1414463" y="2578100"/>
          <p14:tracePt t="10918" x="1389063" y="2565400"/>
          <p14:tracePt t="10930" x="1376363" y="2552700"/>
          <p14:tracePt t="10942" x="1376363" y="2540000"/>
          <p14:tracePt t="10952" x="1376363" y="2516188"/>
          <p14:tracePt t="10970" x="1376363" y="2503488"/>
          <p14:tracePt t="10978" x="1376363" y="2478088"/>
          <p14:tracePt t="10998" x="1376363" y="2452688"/>
          <p14:tracePt t="11008" x="1376363" y="2439988"/>
          <p14:tracePt t="11017" x="1389063" y="2439988"/>
          <p14:tracePt t="11028" x="1401763" y="2427288"/>
          <p14:tracePt t="11038" x="1427163" y="2427288"/>
          <p14:tracePt t="11049" x="1439863" y="2414588"/>
          <p14:tracePt t="11059" x="1452563" y="2414588"/>
          <p14:tracePt t="11069" x="1489075" y="2403475"/>
          <p14:tracePt t="11079" x="1514475" y="2390775"/>
          <p14:tracePt t="11090" x="1539875" y="2390775"/>
          <p14:tracePt t="11098" x="1577975" y="2390775"/>
          <p14:tracePt t="11107" x="1614488" y="2390775"/>
          <p14:tracePt t="11117" x="1627188" y="2390775"/>
          <p14:tracePt t="11127" x="1665288" y="2390775"/>
          <p14:tracePt t="11136" x="1701800" y="2390775"/>
          <p14:tracePt t="11147" x="1714500" y="2390775"/>
          <p14:tracePt t="11156" x="1778000" y="2390775"/>
          <p14:tracePt t="11168" x="1852613" y="2378075"/>
          <p14:tracePt t="11178" x="1914525" y="2365375"/>
          <p14:tracePt t="11189" x="1990725" y="2365375"/>
          <p14:tracePt t="11196" x="2116138" y="2352675"/>
          <p14:tracePt t="11206" x="2203450" y="2339975"/>
          <p14:tracePt t="11217" x="2378075" y="2339975"/>
          <p14:tracePt t="11226" x="2490788" y="2314575"/>
          <p14:tracePt t="11236" x="2603500" y="2303463"/>
          <p14:tracePt t="11246" x="2754313" y="2290763"/>
          <p14:tracePt t="11257" x="2854325" y="2290763"/>
          <p14:tracePt t="11267" x="2941638" y="2278063"/>
          <p14:tracePt t="11278" x="3041650" y="2252663"/>
          <p14:tracePt t="11286" x="3128963" y="2252663"/>
          <p14:tracePt t="11295" x="3228975" y="2252663"/>
          <p14:tracePt t="11305" x="3341688" y="2252663"/>
          <p14:tracePt t="11317" x="3392488" y="2252663"/>
          <p14:tracePt t="11327" x="3454400" y="2252663"/>
          <p14:tracePt t="11336" x="3505200" y="2252663"/>
          <p14:tracePt t="11345" x="3541713" y="2252663"/>
          <p14:tracePt t="11355" x="3567113" y="2239963"/>
          <p14:tracePt t="11365" x="3605213" y="2239963"/>
          <p14:tracePt t="11374" x="3630613" y="2239963"/>
          <p14:tracePt t="11394" x="3667125" y="2239963"/>
          <p14:tracePt t="11406" x="3705225" y="2227263"/>
          <p14:tracePt t="11416" x="3717925" y="2227263"/>
          <p14:tracePt t="11426" x="3756025" y="2227263"/>
          <p14:tracePt t="11434" x="3817938" y="2214563"/>
          <p14:tracePt t="11444" x="3867150" y="2201863"/>
          <p14:tracePt t="11453" x="3956050" y="2178050"/>
          <p14:tracePt t="11464" x="4092575" y="2178050"/>
          <p14:tracePt t="11474" x="4192588" y="2165350"/>
          <p14:tracePt t="11483" x="4294188" y="2152650"/>
          <p14:tracePt t="11496" x="4356100" y="2152650"/>
          <p14:tracePt t="11505" x="4406900" y="2139950"/>
          <p14:tracePt t="11516" x="4468813" y="2127250"/>
          <p14:tracePt t="11525" x="4518025" y="2127250"/>
          <p14:tracePt t="11535" x="4556125" y="2127250"/>
          <p14:tracePt t="11546" x="4594225" y="2114550"/>
          <p14:tracePt t="11553" x="4630738" y="2101850"/>
          <p14:tracePt t="11564" x="4643438" y="2101850"/>
          <p14:tracePt t="11572" x="4681538" y="2089150"/>
          <p14:tracePt t="11583" x="4719638" y="2089150"/>
          <p14:tracePt t="11593" x="4732338" y="2089150"/>
          <p14:tracePt t="11603" x="4756150" y="2089150"/>
          <p14:tracePt t="11617" x="4781550" y="2089150"/>
          <p14:tracePt t="11634" x="4806950" y="2089150"/>
          <p14:tracePt t="11646" x="4832350" y="2089150"/>
          <p14:tracePt t="11667" x="4856163" y="2089150"/>
          <p14:tracePt t="11674" x="4881563" y="2089150"/>
          <p14:tracePt t="11702" x="4894263" y="2089150"/>
          <p14:tracePt t="11722" x="4906963" y="2089150"/>
          <p14:tracePt t="12656" x="4906963" y="2078038"/>
          <p14:tracePt t="12693" x="4968875" y="2078038"/>
          <p14:tracePt t="12703" x="5094288" y="2078038"/>
          <p14:tracePt t="12714" x="5207000" y="2078038"/>
          <p14:tracePt t="12723" x="5332413" y="2078038"/>
          <p14:tracePt t="12733" x="5457825" y="2078038"/>
          <p14:tracePt t="12743" x="5607050" y="2078038"/>
          <p14:tracePt t="12753" x="5783263" y="2078038"/>
          <p14:tracePt t="12763" x="5945188" y="2078038"/>
          <p14:tracePt t="12773" x="6096000" y="2078038"/>
          <p14:tracePt t="12782" x="6270625" y="2078038"/>
          <p14:tracePt t="12793" x="6459538" y="2089150"/>
          <p14:tracePt t="12803" x="6659563" y="2114550"/>
          <p14:tracePt t="12814" x="6846888" y="2139950"/>
          <p14:tracePt t="12825" x="7021513" y="2178050"/>
          <p14:tracePt t="12834" x="7159625" y="2227263"/>
          <p14:tracePt t="12846" x="7272338" y="2252663"/>
          <p14:tracePt t="12855" x="7359650" y="2303463"/>
          <p14:tracePt t="12864" x="7459663" y="2327275"/>
          <p14:tracePt t="12873" x="7597775" y="2378075"/>
          <p14:tracePt t="12882" x="7685088" y="2427288"/>
          <p14:tracePt t="12893" x="7785100" y="2478088"/>
          <p14:tracePt t="12902" x="7897813" y="2527300"/>
          <p14:tracePt t="12912" x="8010525" y="2565400"/>
          <p14:tracePt t="12923" x="8148638" y="2616200"/>
          <p14:tracePt t="12933" x="8235950" y="2652713"/>
          <p14:tracePt t="12946" x="8348663" y="2690813"/>
          <p14:tracePt t="12954" x="8461375" y="2716213"/>
          <p14:tracePt t="12969" x="8699500" y="2752725"/>
          <p14:tracePt t="12973" x="8874125" y="2790825"/>
          <p14:tracePt t="12982" x="9075738" y="2816225"/>
          <p14:tracePt t="12993" x="9237663" y="2828925"/>
          <p14:tracePt t="13003" x="9413875" y="2840038"/>
          <p14:tracePt t="13014" x="9563100" y="2840038"/>
          <p14:tracePt t="13021" x="9713913" y="2840038"/>
          <p14:tracePt t="13031" x="9839325" y="2840038"/>
          <p14:tracePt t="13041" x="9952038" y="2865438"/>
          <p14:tracePt t="13050" x="10039350" y="2865438"/>
          <p14:tracePt t="13061" x="10113963" y="2878138"/>
          <p14:tracePt t="13072" x="10164763" y="2890838"/>
          <p14:tracePt t="13082" x="10213975" y="2916238"/>
          <p14:tracePt t="13092" x="10226675" y="2916238"/>
          <p14:tracePt t="13103" x="10239375" y="2928938"/>
          <p14:tracePt t="13110" x="10264775" y="2928938"/>
          <p14:tracePt t="13130" x="10264775" y="2941638"/>
          <p14:tracePt t="13150" x="10264775" y="2952750"/>
          <p14:tracePt t="13202" x="10264775" y="2965450"/>
          <p14:tracePt t="13221" x="10264775" y="2978150"/>
          <p14:tracePt t="13252" x="10264775" y="2990850"/>
          <p14:tracePt t="13418" x="10252075" y="2990850"/>
          <p14:tracePt t="13428" x="10239375" y="2990850"/>
          <p14:tracePt t="13437" x="10226675" y="2990850"/>
          <p14:tracePt t="13448" x="10201275" y="2990850"/>
          <p14:tracePt t="13474" x="10177463" y="2990850"/>
          <p14:tracePt t="13479" x="10152063" y="2990850"/>
          <p14:tracePt t="13498" x="10126663" y="2990850"/>
          <p14:tracePt t="13507" x="10113963" y="3003550"/>
          <p14:tracePt t="13527" x="10101263" y="3016250"/>
          <p14:tracePt t="13536" x="10088563" y="3028950"/>
          <p14:tracePt t="13547" x="10075863" y="3028950"/>
          <p14:tracePt t="13556" x="10075863" y="3041650"/>
          <p14:tracePt t="13568" x="10075863" y="3054350"/>
          <p14:tracePt t="13580" x="10064750" y="3065463"/>
          <p14:tracePt t="13587" x="10052050" y="3078163"/>
          <p14:tracePt t="13596" x="10039350" y="3103563"/>
          <p14:tracePt t="13606" x="10026650" y="3128963"/>
          <p14:tracePt t="13626" x="10026650" y="3141663"/>
          <p14:tracePt t="13636" x="10026650" y="3154363"/>
          <p14:tracePt t="13646" x="10026650" y="3165475"/>
          <p14:tracePt t="13667" x="10026650" y="3178175"/>
          <p14:tracePt t="13687" x="10026650" y="3190875"/>
          <p14:tracePt t="13707" x="10013950" y="3190875"/>
          <p14:tracePt t="13735" x="10001250" y="3203575"/>
          <p14:tracePt t="13794" x="9988550" y="3203575"/>
          <p14:tracePt t="13804" x="9975850" y="3190875"/>
          <p14:tracePt t="13814" x="9975850" y="3178175"/>
          <p14:tracePt t="13824" x="9975850" y="3165475"/>
          <p14:tracePt t="13834" x="9975850" y="3141663"/>
          <p14:tracePt t="13844" x="9975850" y="3128963"/>
          <p14:tracePt t="13854" x="9963150" y="3116263"/>
          <p14:tracePt t="13864" x="9952038" y="3090863"/>
          <p14:tracePt t="13874" x="9939338" y="3054350"/>
          <p14:tracePt t="13884" x="9939338" y="3016250"/>
          <p14:tracePt t="13896" x="9926638" y="3003550"/>
          <p14:tracePt t="13906" x="9926638" y="2978150"/>
          <p14:tracePt t="13915" x="9913938" y="2941638"/>
          <p14:tracePt t="13924" x="9913938" y="2928938"/>
          <p14:tracePt t="13934" x="9913938" y="2903538"/>
          <p14:tracePt t="13943" x="9913938" y="2878138"/>
          <p14:tracePt t="13955" x="9901238" y="2865438"/>
          <p14:tracePt t="13980" x="9901238" y="2828925"/>
          <p14:tracePt t="13983" x="9901238" y="2816225"/>
          <p14:tracePt t="13993" x="9901238" y="2803525"/>
          <p14:tracePt t="14003" x="9901238" y="2778125"/>
          <p14:tracePt t="14013" x="9901238" y="2765425"/>
          <p14:tracePt t="14023" x="9901238" y="2740025"/>
          <p14:tracePt t="14033" x="9901238" y="2728913"/>
          <p14:tracePt t="14046" x="9901238" y="2716213"/>
          <p14:tracePt t="14054" x="9901238" y="2678113"/>
          <p14:tracePt t="14064" x="9901238" y="2652713"/>
          <p14:tracePt t="14072" x="9901238" y="2640013"/>
          <p14:tracePt t="14082" x="9901238" y="2616200"/>
          <p14:tracePt t="14092" x="9901238" y="2603500"/>
          <p14:tracePt t="14102" x="9901238" y="2578100"/>
          <p14:tracePt t="14112" x="9901238" y="2565400"/>
          <p14:tracePt t="14123" x="9901238" y="2552700"/>
          <p14:tracePt t="14133" x="9901238" y="2527300"/>
          <p14:tracePt t="14143" x="9901238" y="2490788"/>
          <p14:tracePt t="14154" x="9901238" y="2478088"/>
          <p14:tracePt t="14163" x="9901238" y="2439988"/>
          <p14:tracePt t="14178" x="9901238" y="2414588"/>
          <p14:tracePt t="14184" x="9901238" y="2378075"/>
          <p14:tracePt t="14193" x="9901238" y="2352675"/>
          <p14:tracePt t="14202" x="9901238" y="2290763"/>
          <p14:tracePt t="14212" x="9901238" y="2239963"/>
          <p14:tracePt t="14221" x="9901238" y="2201863"/>
          <p14:tracePt t="14231" x="9901238" y="2165350"/>
          <p14:tracePt t="14240" x="9901238" y="2152650"/>
          <p14:tracePt t="14252" x="9901238" y="2114550"/>
          <p14:tracePt t="14261" x="9901238" y="2089150"/>
          <p14:tracePt t="14271" x="9901238" y="2065338"/>
          <p14:tracePt t="14282" x="9901238" y="2039938"/>
          <p14:tracePt t="14292" x="9901238" y="2001838"/>
          <p14:tracePt t="14303" x="9901238" y="1989138"/>
          <p14:tracePt t="14312" x="9901238" y="1965325"/>
          <p14:tracePt t="14322" x="9901238" y="1927225"/>
          <p14:tracePt t="14335" x="9901238" y="1914525"/>
          <p14:tracePt t="14340" x="9901238" y="1876425"/>
          <p14:tracePt t="14350" x="9901238" y="1852613"/>
          <p14:tracePt t="14359" x="9901238" y="1839913"/>
          <p14:tracePt t="14370" x="9901238" y="1814513"/>
          <p14:tracePt t="14379" x="9901238" y="1801813"/>
          <p14:tracePt t="14389" x="9901238" y="1789113"/>
          <p14:tracePt t="14403" x="9901238" y="1765300"/>
          <p14:tracePt t="14413" x="9888538" y="1739900"/>
          <p14:tracePt t="14431" x="9888538" y="1714500"/>
          <p14:tracePt t="14439" x="9888538" y="1689100"/>
          <p14:tracePt t="14459" x="9888538" y="1663700"/>
          <p14:tracePt t="14469" x="9888538" y="1639888"/>
          <p14:tracePt t="14489" x="9888538" y="1627188"/>
          <p14:tracePt t="14499" x="9875838" y="1614488"/>
          <p14:tracePt t="14519" x="9875838" y="1601788"/>
          <p14:tracePt t="14529" x="9875838" y="1589088"/>
          <p14:tracePt t="14538" x="9875838" y="1576388"/>
          <p14:tracePt t="14558" x="9875838" y="1563688"/>
          <p14:tracePt t="14568" x="9875838" y="1552575"/>
          <p14:tracePt t="14579" x="9875838" y="1539875"/>
          <p14:tracePt t="14628" x="9875838" y="1527175"/>
          <p14:tracePt t="14678" x="9875838" y="1539875"/>
          <p14:tracePt t="14687" x="9863138" y="1576388"/>
          <p14:tracePt t="14697" x="9852025" y="1627188"/>
          <p14:tracePt t="14707" x="9839325" y="1663700"/>
          <p14:tracePt t="14717" x="9826625" y="1727200"/>
          <p14:tracePt t="14727" x="9813925" y="1801813"/>
          <p14:tracePt t="14737" x="9788525" y="1901825"/>
          <p14:tracePt t="14747" x="9788525" y="2039938"/>
          <p14:tracePt t="14756" x="9788525" y="2201863"/>
          <p14:tracePt t="14766" x="9788525" y="2339975"/>
          <p14:tracePt t="14776" x="9788525" y="2465388"/>
          <p14:tracePt t="14786" x="9788525" y="2552700"/>
          <p14:tracePt t="14796" x="9788525" y="2616200"/>
          <p14:tracePt t="14806" x="9788525" y="2690813"/>
          <p14:tracePt t="14816" x="9788525" y="2728913"/>
          <p14:tracePt t="14826" x="9788525" y="2765425"/>
          <p14:tracePt t="14836" x="9788525" y="2803525"/>
          <p14:tracePt t="14846" x="9788525" y="2840038"/>
          <p14:tracePt t="14856" x="9788525" y="2852738"/>
          <p14:tracePt t="14865" x="9788525" y="2865438"/>
          <p14:tracePt t="14876" x="9788525" y="2890838"/>
          <p14:tracePt t="14895" x="9788525" y="2903538"/>
          <p14:tracePt t="14915" x="9788525" y="2928938"/>
          <p14:tracePt t="14935" x="9788525" y="2941638"/>
          <p14:tracePt t="14975" x="9788525" y="2965450"/>
          <p14:tracePt t="14985" x="9788525" y="2978150"/>
          <p14:tracePt t="14995" x="9788525" y="2990850"/>
          <p14:tracePt t="15016" x="9788525" y="3003550"/>
          <p14:tracePt t="15029" x="9788525" y="3028950"/>
          <p14:tracePt t="15038" x="9788525" y="3041650"/>
          <p14:tracePt t="15045" x="9788525" y="3065463"/>
          <p14:tracePt t="15055" x="9788525" y="3078163"/>
          <p14:tracePt t="15073" x="9788525" y="3090863"/>
          <p14:tracePt t="15084" x="9788525" y="3103563"/>
          <p14:tracePt t="15094" x="9788525" y="3116263"/>
          <p14:tracePt t="15104" x="9788525" y="3141663"/>
          <p14:tracePt t="15114" x="9788525" y="3165475"/>
          <p14:tracePt t="15136" x="9788525" y="3178175"/>
          <p14:tracePt t="15145" x="9788525" y="3190875"/>
          <p14:tracePt t="15155" x="9788525" y="3203575"/>
          <p14:tracePt t="15175" x="9788525" y="3216275"/>
          <p14:tracePt t="15193" x="9788525" y="3228975"/>
          <p14:tracePt t="15284" x="9788525" y="3216275"/>
          <p14:tracePt t="15295" x="9788525" y="3190875"/>
          <p14:tracePt t="15302" x="9801225" y="3141663"/>
          <p14:tracePt t="15312" x="9801225" y="3103563"/>
          <p14:tracePt t="15322" x="9813925" y="3041650"/>
          <p14:tracePt t="15332" x="9813925" y="2978150"/>
          <p14:tracePt t="15341" x="9813925" y="2928938"/>
          <p14:tracePt t="15352" x="9813925" y="2878138"/>
          <p14:tracePt t="15363" x="9813925" y="2840038"/>
          <p14:tracePt t="15374" x="9813925" y="2790825"/>
          <p14:tracePt t="15384" x="9813925" y="2778125"/>
          <p14:tracePt t="15393" x="9813925" y="2728913"/>
          <p14:tracePt t="15409" x="9813925" y="2690813"/>
          <p14:tracePt t="15412" x="9813925" y="2652713"/>
          <p14:tracePt t="15421" x="9813925" y="2590800"/>
          <p14:tracePt t="15431" x="9813925" y="2565400"/>
          <p14:tracePt t="15441" x="9813925" y="2527300"/>
          <p14:tracePt t="15453" x="9813925" y="2490788"/>
          <p14:tracePt t="15460" x="9813925" y="2465388"/>
          <p14:tracePt t="15470" x="9813925" y="2452688"/>
          <p14:tracePt t="15486" x="9813925" y="2414588"/>
          <p14:tracePt t="15492" x="9813925" y="2390775"/>
          <p14:tracePt t="15503" x="9813925" y="2378075"/>
          <p14:tracePt t="15511" x="9813925" y="2352675"/>
          <p14:tracePt t="15520" x="9813925" y="2339975"/>
          <p14:tracePt t="15532" x="9813925" y="2327275"/>
          <p14:tracePt t="15540" x="9813925" y="2290763"/>
          <p14:tracePt t="15560" x="9813925" y="2265363"/>
          <p14:tracePt t="15572" x="9813925" y="2239963"/>
          <p14:tracePt t="15582" x="9813925" y="2227263"/>
          <p14:tracePt t="15591" x="9813925" y="2214563"/>
          <p14:tracePt t="15601" x="9813925" y="2201863"/>
          <p14:tracePt t="15612" x="9813925" y="2178050"/>
          <p14:tracePt t="15621" x="9813925" y="2165350"/>
          <p14:tracePt t="15632" x="9813925" y="2152650"/>
          <p14:tracePt t="15641" x="9813925" y="2127250"/>
          <p14:tracePt t="15651" x="9813925" y="2114550"/>
          <p14:tracePt t="15669" x="9813925" y="2101850"/>
          <p14:tracePt t="15679" x="9813925" y="2089150"/>
          <p14:tracePt t="15689" x="9813925" y="2078038"/>
          <p14:tracePt t="15709" x="9813925" y="2065338"/>
          <p14:tracePt t="15718" x="9813925" y="2052638"/>
          <p14:tracePt t="15729" x="9813925" y="2039938"/>
          <p14:tracePt t="15778" x="9813925" y="2027238"/>
          <p14:tracePt t="15808" x="9813925" y="2014538"/>
          <p14:tracePt t="15860" x="9813925" y="2001838"/>
          <p14:tracePt t="15988" x="9813925" y="1989138"/>
          <p14:tracePt t="16841" x="9801225" y="1989138"/>
          <p14:tracePt t="16851" x="9739313" y="1989138"/>
          <p14:tracePt t="16859" x="9525000" y="1989138"/>
          <p14:tracePt t="16869" x="9199563" y="1989138"/>
          <p14:tracePt t="16879" x="8637588" y="1989138"/>
          <p14:tracePt t="16888" x="7948613" y="1989138"/>
          <p14:tracePt t="16899" x="7210425" y="1989138"/>
          <p14:tracePt t="16909" x="6508750" y="1989138"/>
          <p14:tracePt t="16920" x="5857875" y="1989138"/>
          <p14:tracePt t="16930" x="5370513" y="2001838"/>
          <p14:tracePt t="16942" x="4968875" y="2027238"/>
          <p14:tracePt t="16948" x="4656138" y="2052638"/>
          <p14:tracePt t="16960" x="4381500" y="2052638"/>
          <p14:tracePt t="16968" x="4168775" y="2065338"/>
          <p14:tracePt t="16978" x="3943350" y="2089150"/>
          <p14:tracePt t="16989" x="3805238" y="2101850"/>
          <p14:tracePt t="16998" x="3679825" y="2101850"/>
          <p14:tracePt t="17010" x="3554413" y="2101850"/>
          <p14:tracePt t="17020" x="3467100" y="2101850"/>
          <p14:tracePt t="17029" x="3392488" y="2101850"/>
          <p14:tracePt t="17040" x="3354388" y="2101850"/>
          <p14:tracePt t="17048" x="3305175" y="2101850"/>
          <p14:tracePt t="17062" x="3254375" y="2101850"/>
          <p14:tracePt t="17069" x="3205163" y="2101850"/>
          <p14:tracePt t="17077" x="3167063" y="2101850"/>
          <p14:tracePt t="17088" x="3116263" y="2101850"/>
          <p14:tracePt t="17097" x="3079750" y="2101850"/>
          <p14:tracePt t="17108" x="3041650" y="2101850"/>
          <p14:tracePt t="17117" x="3003550" y="2101850"/>
          <p14:tracePt t="17127" x="2967038" y="2101850"/>
          <p14:tracePt t="17140" x="2928938" y="2101850"/>
          <p14:tracePt t="17148" x="2879725" y="2101850"/>
          <p14:tracePt t="17158" x="2828925" y="2101850"/>
          <p14:tracePt t="17170" x="2778125" y="2101850"/>
          <p14:tracePt t="17178" x="2703513" y="2101850"/>
          <p14:tracePt t="17188" x="2603500" y="2101850"/>
          <p14:tracePt t="17197" x="2516188" y="2114550"/>
          <p14:tracePt t="17206" x="2452688" y="2114550"/>
          <p14:tracePt t="17216" x="2403475" y="2114550"/>
          <p14:tracePt t="17227" x="2365375" y="2114550"/>
          <p14:tracePt t="17236" x="2352675" y="2114550"/>
          <p14:tracePt t="17246" x="2316163" y="2114550"/>
          <p14:tracePt t="17257" x="2290763" y="2114550"/>
          <p14:tracePt t="17277" x="2278063" y="2114550"/>
          <p14:tracePt t="17289" x="2265363" y="2114550"/>
          <p14:tracePt t="17316" x="2252663" y="2114550"/>
          <p14:tracePt t="17325" x="2239963" y="2127250"/>
          <p14:tracePt t="17335" x="2216150" y="2139950"/>
          <p14:tracePt t="17346" x="2216150" y="2165350"/>
          <p14:tracePt t="17356" x="2190750" y="2190750"/>
          <p14:tracePt t="17365" x="2178050" y="2214563"/>
          <p14:tracePt t="17376" x="2152650" y="2239963"/>
          <p14:tracePt t="17388" x="2127250" y="2265363"/>
          <p14:tracePt t="17398" x="2116138" y="2290763"/>
          <p14:tracePt t="17415" x="2116138" y="2303463"/>
          <p14:tracePt t="17424" x="2103438" y="2314575"/>
          <p14:tracePt t="17435" x="2090738" y="2314575"/>
          <p14:tracePt t="17444" x="2078038" y="2327275"/>
          <p14:tracePt t="17454" x="2078038" y="2339975"/>
          <p14:tracePt t="17484" x="2078038" y="2352675"/>
          <p14:tracePt t="17525" x="2078038" y="2365375"/>
          <p14:tracePt t="17912" x="2116138" y="2365375"/>
          <p14:tracePt t="17922" x="2216150" y="2365375"/>
          <p14:tracePt t="17932" x="2403475" y="2365375"/>
          <p14:tracePt t="17941" x="2565400" y="2365375"/>
          <p14:tracePt t="17950" x="2716213" y="2365375"/>
          <p14:tracePt t="17963" x="2928938" y="2352675"/>
          <p14:tracePt t="17970" x="3228975" y="2327275"/>
          <p14:tracePt t="17980" x="3505200" y="2314575"/>
          <p14:tracePt t="17990" x="3867150" y="2290763"/>
          <p14:tracePt t="18001" x="4117975" y="2252663"/>
          <p14:tracePt t="18012" x="4343400" y="2239963"/>
          <p14:tracePt t="18021" x="4681538" y="2190750"/>
          <p14:tracePt t="18030" x="4994275" y="2178050"/>
          <p14:tracePt t="18039" x="5207000" y="2178050"/>
          <p14:tracePt t="18049" x="5545138" y="2152650"/>
          <p14:tracePt t="18060" x="5845175" y="2152650"/>
          <p14:tracePt t="18069" x="6246813" y="2127250"/>
          <p14:tracePt t="18079" x="6596063" y="2127250"/>
          <p14:tracePt t="18094" x="6910388" y="2127250"/>
          <p14:tracePt t="18100" x="7123113" y="2127250"/>
          <p14:tracePt t="18110" x="7310438" y="2127250"/>
          <p14:tracePt t="18119" x="7485063" y="2127250"/>
          <p14:tracePt t="18129" x="7635875" y="2127250"/>
          <p14:tracePt t="18138" x="7761288" y="2127250"/>
          <p14:tracePt t="18150" x="7874000" y="2152650"/>
          <p14:tracePt t="18160" x="7948613" y="2165350"/>
          <p14:tracePt t="18170" x="8010525" y="2165350"/>
          <p14:tracePt t="18178" x="8048625" y="2165350"/>
          <p14:tracePt t="18189" x="8086725" y="2178050"/>
          <p14:tracePt t="18198" x="8123238" y="2178050"/>
          <p14:tracePt t="18208" x="8148638" y="2178050"/>
          <p14:tracePt t="18218" x="8186738" y="2178050"/>
          <p14:tracePt t="18227" x="8212138" y="2178050"/>
          <p14:tracePt t="18239" x="8235950" y="2178050"/>
          <p14:tracePt t="18249" x="8274050" y="2178050"/>
          <p14:tracePt t="18259" x="8286750" y="2178050"/>
          <p14:tracePt t="18269" x="8312150" y="2190750"/>
          <p14:tracePt t="18277" x="8348663" y="2190750"/>
          <p14:tracePt t="18288" x="8374063" y="2190750"/>
          <p14:tracePt t="18308" x="8399463" y="2201863"/>
          <p14:tracePt t="18318" x="8424863" y="2201863"/>
          <p14:tracePt t="18327" x="8424863" y="2214563"/>
          <p14:tracePt t="18342" x="8448675" y="2227263"/>
          <p14:tracePt t="18351" x="8461375" y="2227263"/>
          <p14:tracePt t="18358" x="8474075" y="2239963"/>
          <p14:tracePt t="18368" x="8499475" y="2239963"/>
          <p14:tracePt t="18377" x="8524875" y="2252663"/>
          <p14:tracePt t="18396" x="8524875" y="2265363"/>
          <p14:tracePt t="18406" x="8537575" y="2265363"/>
          <p14:tracePt t="18427" x="8548688" y="2265363"/>
          <p14:tracePt t="18436" x="8561388" y="2265363"/>
          <p14:tracePt t="18476" x="8574088" y="2252663"/>
          <p14:tracePt t="18488" x="8599488" y="2201863"/>
          <p14:tracePt t="18498" x="8624888" y="2139950"/>
          <p14:tracePt t="18507" x="8686800" y="2052638"/>
          <p14:tracePt t="18516" x="8737600" y="1989138"/>
          <p14:tracePt t="18526" x="8799513" y="1914525"/>
          <p14:tracePt t="18535" x="8837613" y="1865313"/>
          <p14:tracePt t="18545" x="8886825" y="1814513"/>
          <p14:tracePt t="18555" x="8950325" y="1776413"/>
          <p14:tracePt t="18565" x="8999538" y="1752600"/>
          <p14:tracePt t="18575" x="9024938" y="1739900"/>
          <p14:tracePt t="18585" x="9088438" y="1727200"/>
          <p14:tracePt t="18595" x="9199563" y="1727200"/>
          <p14:tracePt t="18606" x="9324975" y="1727200"/>
          <p14:tracePt t="18617" x="9437688" y="1727200"/>
          <p14:tracePt t="18627" x="9613900" y="1801813"/>
          <p14:tracePt t="18637" x="9726613" y="1865313"/>
          <p14:tracePt t="18646" x="9852025" y="1927225"/>
          <p14:tracePt t="18656" x="9926638" y="1989138"/>
          <p14:tracePt t="18664" x="10001250" y="2039938"/>
          <p14:tracePt t="18674" x="10039350" y="2078038"/>
          <p14:tracePt t="18684" x="10064750" y="2101850"/>
          <p14:tracePt t="18695" x="10088563" y="2114550"/>
          <p14:tracePt t="18704" x="10101263" y="2114550"/>
          <p14:tracePt t="18716" x="10113963" y="2127250"/>
          <p14:tracePt t="18783" x="10113963" y="2114550"/>
          <p14:tracePt t="18794" x="10113963" y="2089150"/>
          <p14:tracePt t="18803" x="10113963" y="2065338"/>
          <p14:tracePt t="18813" x="10113963" y="2039938"/>
          <p14:tracePt t="18823" x="10113963" y="2014538"/>
          <p14:tracePt t="18833" x="10113963" y="1978025"/>
          <p14:tracePt t="18847" x="10113963" y="1939925"/>
          <p14:tracePt t="18854" x="10113963" y="1914525"/>
          <p14:tracePt t="18865" x="10113963" y="1876425"/>
          <p14:tracePt t="18873" x="10113963" y="1852613"/>
          <p14:tracePt t="18882" x="10113963" y="1827213"/>
          <p14:tracePt t="18893" x="10113963" y="1789113"/>
          <p14:tracePt t="18902" x="10113963" y="1776413"/>
          <p14:tracePt t="18912" x="10113963" y="1765300"/>
          <p14:tracePt t="18923" x="10113963" y="1739900"/>
          <p14:tracePt t="18946" x="10113963" y="1727200"/>
          <p14:tracePt t="18954" x="10113963" y="1714500"/>
          <p14:tracePt t="18976" x="10113963" y="1701800"/>
          <p14:tracePt t="18983" x="10113963" y="1689100"/>
          <p14:tracePt t="19011" x="10113963" y="1676400"/>
          <p14:tracePt t="19827" x="10101263" y="1676400"/>
          <p14:tracePt t="19836" x="10088563" y="1676400"/>
          <p14:tracePt t="19857" x="10075863" y="1676400"/>
          <p14:tracePt t="19864" x="10026650" y="1689100"/>
          <p14:tracePt t="19875" x="9926638" y="1739900"/>
          <p14:tracePt t="19884" x="9801225" y="1789113"/>
          <p14:tracePt t="19894" x="9513888" y="1889125"/>
          <p14:tracePt t="19904" x="9163050" y="1989138"/>
          <p14:tracePt t="19914" x="8712200" y="2139950"/>
          <p14:tracePt t="19926" x="8186738" y="2339975"/>
          <p14:tracePt t="19936" x="7572375" y="2516188"/>
          <p14:tracePt t="19949" x="6884988" y="2728913"/>
          <p14:tracePt t="19953" x="6146800" y="2903538"/>
          <p14:tracePt t="19964" x="5708650" y="3028950"/>
          <p14:tracePt t="19974" x="5245100" y="3141663"/>
          <p14:tracePt t="19983" x="4806950" y="3267075"/>
          <p14:tracePt t="19995" x="4406900" y="3390900"/>
          <p14:tracePt t="20003" x="4092575" y="3503613"/>
          <p14:tracePt t="20013" x="3817938" y="3603625"/>
          <p14:tracePt t="20024" x="3554413" y="3667125"/>
          <p14:tracePt t="20033" x="3367088" y="3741738"/>
          <p14:tracePt t="20043" x="3228975" y="3792538"/>
          <p14:tracePt t="20053" x="3116263" y="3841750"/>
          <p14:tracePt t="20063" x="3016250" y="3867150"/>
          <p14:tracePt t="20072" x="2954338" y="3905250"/>
          <p14:tracePt t="20083" x="2890838" y="3929063"/>
          <p14:tracePt t="20093" x="2867025" y="3941763"/>
          <p14:tracePt t="20102" x="2841625" y="3954463"/>
          <p14:tracePt t="20112" x="2828925" y="3954463"/>
          <p14:tracePt t="20122" x="2816225" y="3954463"/>
          <p14:tracePt t="20132" x="2778125" y="3967163"/>
          <p14:tracePt t="20142" x="2754313" y="3992563"/>
          <p14:tracePt t="20152" x="2703513" y="4005263"/>
          <p14:tracePt t="20162" x="2654300" y="4029075"/>
          <p14:tracePt t="20172" x="2603500" y="4054475"/>
          <p14:tracePt t="20182" x="2541588" y="4079875"/>
          <p14:tracePt t="20191" x="2503488" y="4105275"/>
          <p14:tracePt t="20202" x="2478088" y="4129088"/>
          <p14:tracePt t="20212" x="2416175" y="4167188"/>
          <p14:tracePt t="20221" x="2390775" y="4192588"/>
          <p14:tracePt t="20232" x="2328863" y="4217988"/>
          <p14:tracePt t="20241" x="2316163" y="4230688"/>
          <p14:tracePt t="20251" x="2278063" y="4241800"/>
          <p14:tracePt t="20261" x="2239963" y="4254500"/>
          <p14:tracePt t="20271" x="2216150" y="4254500"/>
          <p14:tracePt t="20281" x="2190750" y="4254500"/>
          <p14:tracePt t="20291" x="2152650" y="4254500"/>
          <p14:tracePt t="20301" x="2127250" y="4254500"/>
          <p14:tracePt t="20310" x="2078038" y="4254500"/>
          <p14:tracePt t="20321" x="2052638" y="4254500"/>
          <p14:tracePt t="20331" x="2014538" y="4241800"/>
          <p14:tracePt t="20340" x="1978025" y="4217988"/>
          <p14:tracePt t="20351" x="1927225" y="4192588"/>
          <p14:tracePt t="20360" x="1852613" y="4154488"/>
          <p14:tracePt t="20372" x="1801813" y="4117975"/>
          <p14:tracePt t="20380" x="1739900" y="4079875"/>
          <p14:tracePt t="20390" x="1701800" y="4041775"/>
          <p14:tracePt t="20401" x="1665288" y="4017963"/>
          <p14:tracePt t="20410" x="1652588" y="3992563"/>
          <p14:tracePt t="20421" x="1614488" y="3992563"/>
          <p14:tracePt t="20429" x="1589088" y="3967163"/>
          <p14:tracePt t="20440" x="1565275" y="3941763"/>
          <p14:tracePt t="20451" x="1552575" y="3916363"/>
          <p14:tracePt t="20459" x="1539875" y="3905250"/>
          <p14:tracePt t="20469" x="1514475" y="3892550"/>
          <p14:tracePt t="20479" x="1501775" y="3892550"/>
          <p14:tracePt t="20490" x="1501775" y="3867150"/>
          <p14:tracePt t="20501" x="1489075" y="3854450"/>
          <p14:tracePt t="20520" x="1476375" y="3841750"/>
          <p14:tracePt t="20531" x="1465263" y="3829050"/>
          <p14:tracePt t="20549" x="1452563" y="3816350"/>
          <p14:tracePt t="20589" x="1452563" y="3803650"/>
          <p14:tracePt t="20609" x="1452563" y="3792538"/>
          <p14:tracePt t="20638" x="1439863" y="3792538"/>
          <p14:tracePt t="20737" x="1427163" y="3779838"/>
          <p14:tracePt t="20757" x="1427163" y="3767138"/>
          <p14:tracePt t="20767" x="1427163" y="3754438"/>
          <p14:tracePt t="20777" x="1427163" y="3729038"/>
          <p14:tracePt t="20786" x="1427163" y="3716338"/>
          <p14:tracePt t="20799" x="1427163" y="3703638"/>
          <p14:tracePt t="20818" x="1427163" y="3692525"/>
          <p14:tracePt t="20827" x="1427163" y="3667125"/>
          <p14:tracePt t="20846" x="1427163" y="3654425"/>
          <p14:tracePt t="20856" x="1439863" y="3641725"/>
          <p14:tracePt t="20866" x="1439863" y="3629025"/>
          <p14:tracePt t="20877" x="1452563" y="3629025"/>
          <p14:tracePt t="20887" x="1465263" y="3616325"/>
          <p14:tracePt t="20911" x="1476375" y="3603625"/>
          <p14:tracePt t="20918" x="1489075" y="3603625"/>
          <p14:tracePt t="20929" x="1501775" y="3603625"/>
          <p14:tracePt t="20937" x="1514475" y="3603625"/>
          <p14:tracePt t="20946" x="1539875" y="3590925"/>
          <p14:tracePt t="20973" x="1577975" y="3579813"/>
          <p14:tracePt t="20976" x="1614488" y="3579813"/>
          <p14:tracePt t="20985" x="1639888" y="3567113"/>
          <p14:tracePt t="20995" x="1677988" y="3567113"/>
          <p14:tracePt t="21005" x="1701800" y="3567113"/>
          <p14:tracePt t="21015" x="1739900" y="3567113"/>
          <p14:tracePt t="21025" x="1778000" y="3567113"/>
          <p14:tracePt t="21035" x="1827213" y="3567113"/>
          <p14:tracePt t="21045" x="1839913" y="3567113"/>
          <p14:tracePt t="21054" x="1878013" y="3567113"/>
          <p14:tracePt t="21064" x="1914525" y="3567113"/>
          <p14:tracePt t="21075" x="1927225" y="3567113"/>
          <p14:tracePt t="21084" x="1965325" y="3567113"/>
          <p14:tracePt t="21096" x="2003425" y="3567113"/>
          <p14:tracePt t="21107" x="2027238" y="3567113"/>
          <p14:tracePt t="21116" x="2052638" y="3567113"/>
          <p14:tracePt t="21128" x="2090738" y="3567113"/>
          <p14:tracePt t="21136" x="2103438" y="3567113"/>
          <p14:tracePt t="21145" x="2116138" y="3579813"/>
          <p14:tracePt t="21154" x="2139950" y="3579813"/>
          <p14:tracePt t="21164" x="2152650" y="3579813"/>
          <p14:tracePt t="21174" x="2165350" y="3579813"/>
          <p14:tracePt t="21184" x="2190750" y="3590925"/>
          <p14:tracePt t="21194" x="2203450" y="3603625"/>
          <p14:tracePt t="21203" x="2216150" y="3603625"/>
          <p14:tracePt t="21215" x="2239963" y="3603625"/>
          <p14:tracePt t="21228" x="2252663" y="3603625"/>
          <p14:tracePt t="21236" x="2265363" y="3616325"/>
          <p14:tracePt t="21244" x="2278063" y="3616325"/>
          <p14:tracePt t="21253" x="2290763" y="3616325"/>
          <p14:tracePt t="21262" x="2303463" y="3616325"/>
          <p14:tracePt t="21296" x="2316163" y="3616325"/>
          <p14:tracePt t="21313" x="2328863" y="3616325"/>
          <p14:tracePt t="23655" x="2339975" y="3616325"/>
          <p14:tracePt t="23665" x="2352675" y="3616325"/>
          <p14:tracePt t="23685" x="2365375" y="3616325"/>
          <p14:tracePt t="23703" x="2378075" y="3616325"/>
          <p14:tracePt t="23714" x="2403475" y="3616325"/>
          <p14:tracePt t="23724" x="2416175" y="3616325"/>
          <p14:tracePt t="23734" x="2428875" y="3616325"/>
          <p14:tracePt t="23742" x="2452688" y="3616325"/>
          <p14:tracePt t="23752" x="2465388" y="3616325"/>
          <p14:tracePt t="23763" x="2478088" y="3616325"/>
          <p14:tracePt t="23772" x="2490788" y="3616325"/>
          <p14:tracePt t="23782" x="2503488" y="3616325"/>
          <p14:tracePt t="23792" x="2516188" y="3616325"/>
          <p14:tracePt t="23802" x="2528888" y="3616325"/>
          <p14:tracePt t="23832" x="2541588" y="3616325"/>
          <p14:tracePt t="23854" x="2554288" y="3616325"/>
          <p14:tracePt t="23864" x="2565400" y="3616325"/>
          <p14:tracePt t="24675" x="2578100" y="3616325"/>
          <p14:tracePt t="24684" x="2590800" y="3616325"/>
          <p14:tracePt t="24704" x="2590800" y="3603625"/>
          <p14:tracePt t="24714" x="2603500" y="3603625"/>
          <p14:tracePt t="24724" x="2616200" y="3603625"/>
          <p14:tracePt t="24735" x="2641600" y="3590925"/>
          <p14:tracePt t="24744" x="2654300" y="3590925"/>
          <p14:tracePt t="24754" x="2667000" y="3579813"/>
          <p14:tracePt t="24764" x="2678113" y="3579813"/>
          <p14:tracePt t="24774" x="2703513" y="3567113"/>
          <p14:tracePt t="24783" x="2716213" y="3567113"/>
          <p14:tracePt t="24794" x="2741613" y="3554413"/>
          <p14:tracePt t="24825" x="2754313" y="3541713"/>
          <p14:tracePt t="24835" x="2767013" y="3541713"/>
          <p14:tracePt t="24865" x="2778125" y="3529013"/>
          <p14:tracePt t="24873" x="2790825" y="3529013"/>
          <p14:tracePt t="24893" x="2803525" y="3529013"/>
          <p14:tracePt t="24954" x="2816225" y="3529013"/>
          <p14:tracePt t="24967" x="2841625" y="3529013"/>
          <p14:tracePt t="24984" x="2867025" y="3529013"/>
          <p14:tracePt t="24993" x="2879725" y="3541713"/>
          <p14:tracePt t="25002" x="2890838" y="3541713"/>
          <p14:tracePt t="25012" x="2916238" y="3554413"/>
          <p14:tracePt t="25022" x="2928938" y="3554413"/>
          <p14:tracePt t="25032" x="2941638" y="3554413"/>
          <p14:tracePt t="25042" x="2979738" y="3567113"/>
          <p14:tracePt t="25053" x="3003550" y="3567113"/>
          <p14:tracePt t="25064" x="3016250" y="3567113"/>
          <p14:tracePt t="25073" x="3041650" y="3567113"/>
          <p14:tracePt t="25085" x="3054350" y="3567113"/>
          <p14:tracePt t="25092" x="3067050" y="3567113"/>
          <p14:tracePt t="25103" x="3079750" y="3567113"/>
          <p14:tracePt t="25121" x="3092450" y="3567113"/>
          <p14:tracePt t="25151" x="3103563" y="3567113"/>
          <p14:tracePt t="25161" x="3116263" y="3567113"/>
          <p14:tracePt t="25182" x="3128963" y="3567113"/>
          <p14:tracePt t="27364" x="3128963" y="3579813"/>
          <p14:tracePt t="27375" x="3128963" y="3590925"/>
          <p14:tracePt t="27385" x="3103563" y="3603625"/>
          <p14:tracePt t="27392" x="3016250" y="3667125"/>
          <p14:tracePt t="27403" x="2903538" y="3754438"/>
          <p14:tracePt t="27412" x="2767013" y="3841750"/>
          <p14:tracePt t="27423" x="2667000" y="3879850"/>
          <p14:tracePt t="27433" x="2578100" y="3929063"/>
          <p14:tracePt t="27442" x="2516188" y="3954463"/>
          <p14:tracePt t="27455" x="2465388" y="3979863"/>
          <p14:tracePt t="27464" x="2441575" y="3992563"/>
          <p14:tracePt t="27477" x="2428875" y="3992563"/>
          <p14:tracePt t="27482" x="2403475" y="4005263"/>
          <p14:tracePt t="27503" x="2390775" y="4005263"/>
          <p14:tracePt t="27622" x="2416175" y="3992563"/>
          <p14:tracePt t="27630" x="2452688" y="3979863"/>
          <p14:tracePt t="27641" x="2478088" y="3979863"/>
          <p14:tracePt t="27651" x="2554288" y="3967163"/>
          <p14:tracePt t="27660" x="2616200" y="3941763"/>
          <p14:tracePt t="27670" x="2728913" y="3916363"/>
          <p14:tracePt t="27680" x="2841625" y="3892550"/>
          <p14:tracePt t="27690" x="3041650" y="3867150"/>
          <p14:tracePt t="27700" x="3205163" y="3854450"/>
          <p14:tracePt t="27710" x="3441700" y="3841750"/>
          <p14:tracePt t="27720" x="3767138" y="3816350"/>
          <p14:tracePt t="27731" x="4081463" y="3816350"/>
          <p14:tracePt t="27740" x="4305300" y="3816350"/>
          <p14:tracePt t="27749" x="4694238" y="3816350"/>
          <p14:tracePt t="27760" x="4906963" y="3816350"/>
          <p14:tracePt t="27770" x="5106988" y="3816350"/>
          <p14:tracePt t="27779" x="5232400" y="3816350"/>
          <p14:tracePt t="27789" x="5383213" y="3816350"/>
          <p14:tracePt t="27799" x="5470525" y="3816350"/>
          <p14:tracePt t="27811" x="5532438" y="3816350"/>
          <p14:tracePt t="27822" x="5570538" y="3816350"/>
          <p14:tracePt t="27832" x="5619750" y="3816350"/>
          <p14:tracePt t="27840" x="5645150" y="3829050"/>
          <p14:tracePt t="27852" x="5670550" y="3841750"/>
          <p14:tracePt t="27861" x="5695950" y="3841750"/>
          <p14:tracePt t="27869" x="5708650" y="3841750"/>
          <p14:tracePt t="27888" x="5719763" y="3841750"/>
          <p14:tracePt t="27900" x="5732463" y="3841750"/>
          <p14:tracePt t="27918" x="5745163" y="3841750"/>
          <p14:tracePt t="27948" x="5757863" y="3841750"/>
          <p14:tracePt t="27974" x="5770563" y="3841750"/>
          <p14:tracePt t="27980" x="5783263" y="3841750"/>
          <p14:tracePt t="27998" x="5795963" y="3841750"/>
          <p14:tracePt t="28008" x="5821363" y="3841750"/>
          <p14:tracePt t="28017" x="5832475" y="3841750"/>
          <p14:tracePt t="28029" x="5845175" y="3841750"/>
          <p14:tracePt t="28037" x="5857875" y="3841750"/>
          <p14:tracePt t="28047" x="5883275" y="3841750"/>
          <p14:tracePt t="28057" x="5908675" y="3841750"/>
          <p14:tracePt t="28067" x="5945188" y="3841750"/>
          <p14:tracePt t="28077" x="5970588" y="3841750"/>
          <p14:tracePt t="28087" x="5995988" y="3841750"/>
          <p14:tracePt t="28097" x="6034088" y="3841750"/>
          <p14:tracePt t="28107" x="6057900" y="3841750"/>
          <p14:tracePt t="28117" x="6070600" y="3841750"/>
          <p14:tracePt t="28127" x="6108700" y="3841750"/>
          <p14:tracePt t="28136" x="6121400" y="3829050"/>
          <p14:tracePt t="28147" x="6134100" y="3829050"/>
          <p14:tracePt t="28156" x="6157913" y="3816350"/>
          <p14:tracePt t="28176" x="6183313" y="3803650"/>
          <p14:tracePt t="28187" x="6208713" y="3803650"/>
          <p14:tracePt t="28206" x="6234113" y="3792538"/>
          <p14:tracePt t="28216" x="6259513" y="3792538"/>
          <p14:tracePt t="28225" x="6259513" y="3779838"/>
          <p14:tracePt t="28236" x="6270625" y="3779838"/>
          <p14:tracePt t="28246" x="6283325" y="3767138"/>
          <p14:tracePt t="28275" x="6296025" y="3767138"/>
          <p14:tracePt t="28285" x="6308725" y="3754438"/>
          <p14:tracePt t="28524" x="6308725" y="3741738"/>
          <p14:tracePt t="28533" x="6334125" y="3729038"/>
          <p14:tracePt t="28543" x="6346825" y="3703638"/>
          <p14:tracePt t="28553" x="6370638" y="3679825"/>
          <p14:tracePt t="28563" x="6408738" y="3667125"/>
          <p14:tracePt t="28573" x="6421438" y="3629025"/>
          <p14:tracePt t="28583" x="6446838" y="3603625"/>
          <p14:tracePt t="28593" x="6472238" y="3590925"/>
          <p14:tracePt t="28603" x="6483350" y="3590925"/>
          <p14:tracePt t="28613" x="6496050" y="3579813"/>
          <p14:tracePt t="28622" x="6521450" y="3579813"/>
          <p14:tracePt t="28632" x="6521450" y="3554413"/>
          <p14:tracePt t="28662" x="6534150" y="3554413"/>
          <p14:tracePt t="28672" x="6546850" y="3554413"/>
          <p14:tracePt t="28684" x="6546850" y="3541713"/>
          <p14:tracePt t="28694" x="6559550" y="3541713"/>
          <p14:tracePt t="28960" x="6546850" y="3541713"/>
          <p14:tracePt t="28970" x="6459538" y="3554413"/>
          <p14:tracePt t="28979" x="6259513" y="3629025"/>
          <p14:tracePt t="28990" x="5921375" y="3729038"/>
          <p14:tracePt t="29000" x="5394325" y="3867150"/>
          <p14:tracePt t="29009" x="4794250" y="4017963"/>
          <p14:tracePt t="29019" x="4418013" y="4079875"/>
          <p14:tracePt t="29029" x="4043363" y="4129088"/>
          <p14:tracePt t="29040" x="3679825" y="4179888"/>
          <p14:tracePt t="29050" x="3392488" y="4192588"/>
          <p14:tracePt t="29061" x="3167063" y="4217988"/>
          <p14:tracePt t="29069" x="2979738" y="4217988"/>
          <p14:tracePt t="29078" x="2778125" y="4230688"/>
          <p14:tracePt t="29089" x="2654300" y="4230688"/>
          <p14:tracePt t="29099" x="2528888" y="4230688"/>
          <p14:tracePt t="29109" x="2441575" y="4230688"/>
          <p14:tracePt t="29119" x="2365375" y="4230688"/>
          <p14:tracePt t="29131" x="2339975" y="4230688"/>
          <p14:tracePt t="29140" x="2290763" y="4230688"/>
          <p14:tracePt t="29150" x="2252663" y="4230688"/>
          <p14:tracePt t="29160" x="2228850" y="4230688"/>
          <p14:tracePt t="29170" x="2216150" y="4230688"/>
          <p14:tracePt t="29184" x="2190750" y="4230688"/>
          <p14:tracePt t="29189" x="2178050" y="4230688"/>
          <p14:tracePt t="29198" x="2165350" y="4230688"/>
          <p14:tracePt t="29209" x="2152650" y="4230688"/>
          <p14:tracePt t="29228" x="2139950" y="4230688"/>
          <p14:tracePt t="29263" x="2127250" y="4230688"/>
          <p14:tracePt t="29269" x="2116138" y="4230688"/>
          <p14:tracePt t="29297" x="2103438" y="4230688"/>
          <p14:tracePt t="29420" x="2116138" y="4230688"/>
          <p14:tracePt t="29428" x="2178050" y="4230688"/>
          <p14:tracePt t="29436" x="2290763" y="4192588"/>
          <p14:tracePt t="29445" x="2490788" y="4179888"/>
          <p14:tracePt t="29455" x="2678113" y="4141788"/>
          <p14:tracePt t="29467" x="2890838" y="4117975"/>
          <p14:tracePt t="29476" x="3103563" y="4079875"/>
          <p14:tracePt t="29486" x="3328988" y="4067175"/>
          <p14:tracePt t="29496" x="3517900" y="4029075"/>
          <p14:tracePt t="29506" x="3692525" y="4017963"/>
          <p14:tracePt t="29516" x="3817938" y="4005263"/>
          <p14:tracePt t="29526" x="3905250" y="4005263"/>
          <p14:tracePt t="29537" x="3968750" y="4005263"/>
          <p14:tracePt t="29548" x="4005263" y="4005263"/>
          <p14:tracePt t="29556" x="4043363" y="4005263"/>
          <p14:tracePt t="29565" x="4056063" y="4005263"/>
          <p14:tracePt t="29595" x="4068763" y="4005263"/>
          <p14:tracePt t="29942" x="4068763" y="3992563"/>
          <p14:tracePt t="30459" x="4081463" y="3992563"/>
          <p14:tracePt t="30826" x="4092575" y="3992563"/>
          <p14:tracePt t="30855" x="4105275" y="3992563"/>
          <p14:tracePt t="30866" x="4117975" y="3992563"/>
          <p14:tracePt t="30884" x="4130675" y="3992563"/>
          <p14:tracePt t="30915" x="4156075" y="3992563"/>
          <p14:tracePt t="30924" x="4168775" y="3992563"/>
          <p14:tracePt t="30934" x="4181475" y="3992563"/>
          <p14:tracePt t="30943" x="4205288" y="3992563"/>
          <p14:tracePt t="30962" x="4217988" y="3992563"/>
          <p14:tracePt t="30964" x="4230688" y="3992563"/>
          <p14:tracePt t="30973" x="4268788" y="3992563"/>
          <p14:tracePt t="30983" x="4305300" y="3992563"/>
          <p14:tracePt t="30993" x="4343400" y="3992563"/>
          <p14:tracePt t="31003" x="4394200" y="3992563"/>
          <p14:tracePt t="31013" x="4456113" y="3992563"/>
          <p14:tracePt t="31023" x="4543425" y="3992563"/>
          <p14:tracePt t="31033" x="4656138" y="3992563"/>
          <p14:tracePt t="31043" x="4781550" y="3992563"/>
          <p14:tracePt t="31053" x="4868863" y="3992563"/>
          <p14:tracePt t="31063" x="4956175" y="3992563"/>
          <p14:tracePt t="31073" x="5006975" y="3992563"/>
          <p14:tracePt t="31084" x="5045075" y="3992563"/>
          <p14:tracePt t="31092" x="5094288" y="3992563"/>
          <p14:tracePt t="31102" x="5145088" y="3992563"/>
          <p14:tracePt t="31112" x="5181600" y="3992563"/>
          <p14:tracePt t="31122" x="5232400" y="3992563"/>
          <p14:tracePt t="31132" x="5270500" y="3992563"/>
          <p14:tracePt t="31142" x="5319713" y="3992563"/>
          <p14:tracePt t="31152" x="5357813" y="3992563"/>
          <p14:tracePt t="31162" x="5407025" y="3992563"/>
          <p14:tracePt t="31172" x="5445125" y="3992563"/>
          <p14:tracePt t="31181" x="5470525" y="3992563"/>
          <p14:tracePt t="31192" x="5495925" y="3992563"/>
          <p14:tracePt t="31202" x="5532438" y="3992563"/>
          <p14:tracePt t="31213" x="5557838" y="3979863"/>
          <p14:tracePt t="31222" x="5583238" y="3979863"/>
          <p14:tracePt t="31231" x="5619750" y="3967163"/>
          <p14:tracePt t="31242" x="5657850" y="3967163"/>
          <p14:tracePt t="31251" x="5683250" y="3967163"/>
          <p14:tracePt t="31262" x="5719763" y="3967163"/>
          <p14:tracePt t="31271" x="5757863" y="3954463"/>
          <p14:tracePt t="31281" x="5783263" y="3954463"/>
          <p14:tracePt t="31293" x="5808663" y="3954463"/>
          <p14:tracePt t="31300" x="5845175" y="3941763"/>
          <p14:tracePt t="31311" x="5870575" y="3941763"/>
          <p14:tracePt t="31321" x="5895975" y="3941763"/>
          <p14:tracePt t="31330" x="5932488" y="3941763"/>
          <p14:tracePt t="31341" x="5957888" y="3941763"/>
          <p14:tracePt t="31350" x="5995988" y="3941763"/>
          <p14:tracePt t="31360" x="6021388" y="3941763"/>
          <p14:tracePt t="31370" x="6045200" y="3941763"/>
          <p14:tracePt t="31380" x="6083300" y="3941763"/>
          <p14:tracePt t="31390" x="6108700" y="3941763"/>
          <p14:tracePt t="31400" x="6134100" y="3941763"/>
          <p14:tracePt t="31410" x="6170613" y="3941763"/>
          <p14:tracePt t="31420" x="6196013" y="3941763"/>
          <p14:tracePt t="31442" x="6221413" y="3954463"/>
          <p14:tracePt t="31451" x="6246813" y="3954463"/>
          <p14:tracePt t="31470" x="6270625" y="3954463"/>
          <p14:tracePt t="31489" x="6283325" y="3954463"/>
          <p14:tracePt t="31767" x="6296025" y="3954463"/>
          <p14:tracePt t="31828" x="6296025" y="3941763"/>
          <p14:tracePt t="33761" x="6283325" y="3929063"/>
          <p14:tracePt t="33771" x="6270625" y="3929063"/>
          <p14:tracePt t="33781" x="6234113" y="3929063"/>
          <p14:tracePt t="33790" x="6146800" y="3929063"/>
          <p14:tracePt t="33801" x="5995988" y="3929063"/>
          <p14:tracePt t="33812" x="5845175" y="3929063"/>
          <p14:tracePt t="33822" x="5657850" y="3929063"/>
          <p14:tracePt t="33833" x="5445125" y="3929063"/>
          <p14:tracePt t="33842" x="5181600" y="3954463"/>
          <p14:tracePt t="33852" x="4932363" y="3992563"/>
          <p14:tracePt t="33861" x="4556125" y="4054475"/>
          <p14:tracePt t="33869" x="4168775" y="4129088"/>
          <p14:tracePt t="33879" x="3779838" y="4230688"/>
          <p14:tracePt t="33890" x="3479800" y="4318000"/>
          <p14:tracePt t="33901" x="3228975" y="4354513"/>
          <p14:tracePt t="33909" x="3067050" y="4367213"/>
          <p14:tracePt t="33920" x="2928938" y="4405313"/>
          <p14:tracePt t="33931" x="2841625" y="4418013"/>
          <p14:tracePt t="33940" x="2790825" y="4418013"/>
          <p14:tracePt t="33952" x="2767013" y="4418013"/>
          <p14:tracePt t="33969" x="2754313" y="4418013"/>
          <p14:tracePt t="34019" x="2741613" y="4418013"/>
          <p14:tracePt t="34080" x="2728913" y="4418013"/>
          <p14:tracePt t="34090" x="2716213" y="4418013"/>
          <p14:tracePt t="34100" x="2703513" y="4418013"/>
          <p14:tracePt t="34109" x="2678113" y="4418013"/>
          <p14:tracePt t="34117" x="2641600" y="4405313"/>
          <p14:tracePt t="34128" x="2616200" y="4405313"/>
          <p14:tracePt t="34137" x="2603500" y="4405313"/>
          <p14:tracePt t="34148" x="2578100" y="4392613"/>
          <p14:tracePt t="34158" x="2565400" y="4392613"/>
          <p14:tracePt t="34167" x="2541588" y="4379913"/>
          <p14:tracePt t="34178" x="2528888" y="4379913"/>
          <p14:tracePt t="34189" x="2528888" y="4367213"/>
          <p14:tracePt t="34200" x="2516188" y="4367213"/>
          <p14:tracePt t="34207" x="2503488" y="4367213"/>
          <p14:tracePt t="34236" x="2490788" y="4367213"/>
          <p14:tracePt t="34247" x="2478088" y="4354513"/>
          <p14:tracePt t="34565" x="2465388" y="4354513"/>
          <p14:tracePt t="34783" x="2465388" y="4341813"/>
          <p14:tracePt t="35436" x="2490788" y="4341813"/>
          <p14:tracePt t="35447" x="2554288" y="4330700"/>
          <p14:tracePt t="35457" x="2603500" y="4330700"/>
          <p14:tracePt t="35467" x="2641600" y="4318000"/>
          <p14:tracePt t="35477" x="2678113" y="4318000"/>
          <p14:tracePt t="35487" x="2728913" y="4318000"/>
          <p14:tracePt t="35498" x="2778125" y="4318000"/>
          <p14:tracePt t="35509" x="2803525" y="4318000"/>
          <p14:tracePt t="35517" x="2828925" y="4318000"/>
          <p14:tracePt t="35529" x="2867025" y="4318000"/>
          <p14:tracePt t="35537" x="2890838" y="4318000"/>
          <p14:tracePt t="35547" x="2928938" y="4318000"/>
          <p14:tracePt t="35557" x="2954338" y="4318000"/>
          <p14:tracePt t="35566" x="2979738" y="4318000"/>
          <p14:tracePt t="35576" x="3016250" y="4318000"/>
          <p14:tracePt t="35586" x="3041650" y="4318000"/>
          <p14:tracePt t="35596" x="3054350" y="4318000"/>
          <p14:tracePt t="35606" x="3092450" y="4318000"/>
          <p14:tracePt t="35617" x="3116263" y="4318000"/>
          <p14:tracePt t="35629" x="3128963" y="4318000"/>
          <p14:tracePt t="35640" x="3154363" y="4318000"/>
          <p14:tracePt t="35647" x="3167063" y="4318000"/>
          <p14:tracePt t="35658" x="3192463" y="4318000"/>
          <p14:tracePt t="35666" x="3216275" y="4330700"/>
          <p14:tracePt t="35676" x="3228975" y="4330700"/>
          <p14:tracePt t="35685" x="3254375" y="4330700"/>
          <p14:tracePt t="35695" x="3279775" y="4330700"/>
          <p14:tracePt t="35705" x="3305175" y="4341813"/>
          <p14:tracePt t="35715" x="3341688" y="4341813"/>
          <p14:tracePt t="35724" x="3379788" y="4354513"/>
          <p14:tracePt t="35735" x="3392488" y="4354513"/>
          <p14:tracePt t="35744" x="3417888" y="4354513"/>
          <p14:tracePt t="35755" x="3454400" y="4354513"/>
          <p14:tracePt t="35764" x="3479800" y="4354513"/>
          <p14:tracePt t="35774" x="3505200" y="4354513"/>
          <p14:tracePt t="35785" x="3541713" y="4354513"/>
          <p14:tracePt t="35794" x="3567113" y="4354513"/>
          <p14:tracePt t="35805" x="3592513" y="4354513"/>
          <p14:tracePt t="35814" x="3630613" y="4354513"/>
          <p14:tracePt t="35824" x="3654425" y="4354513"/>
          <p14:tracePt t="35834" x="3692525" y="4354513"/>
          <p14:tracePt t="35844" x="3717925" y="4354513"/>
          <p14:tracePt t="35858" x="3743325" y="4354513"/>
          <p14:tracePt t="35865" x="3792538" y="4354513"/>
          <p14:tracePt t="35875" x="3843338" y="4354513"/>
          <p14:tracePt t="35889" x="3867150" y="4354513"/>
          <p14:tracePt t="35895" x="3956050" y="4354513"/>
          <p14:tracePt t="35905" x="4005263" y="4354513"/>
          <p14:tracePt t="35913" x="4043363" y="4354513"/>
          <p14:tracePt t="35923" x="4081463" y="4354513"/>
          <p14:tracePt t="35933" x="4130675" y="4354513"/>
          <p14:tracePt t="35943" x="4156075" y="4354513"/>
          <p14:tracePt t="35953" x="4192588" y="4341813"/>
          <p14:tracePt t="35986" x="4281488" y="4318000"/>
          <p14:tracePt t="35994" x="4318000" y="4305300"/>
          <p14:tracePt t="36003" x="4330700" y="4305300"/>
          <p14:tracePt t="36012" x="4356100" y="4292600"/>
          <p14:tracePt t="36022" x="4394200" y="4292600"/>
          <p14:tracePt t="36032" x="4406900" y="4279900"/>
          <p14:tracePt t="36042" x="4430713" y="4267200"/>
          <p14:tracePt t="36052" x="4456113" y="4267200"/>
          <p14:tracePt t="36062" x="4468813" y="4267200"/>
          <p14:tracePt t="36072" x="4481513" y="4267200"/>
          <p14:tracePt t="36082" x="4506913" y="4267200"/>
          <p14:tracePt t="36093" x="4518025" y="4267200"/>
          <p14:tracePt t="36103" x="4530725" y="4267200"/>
          <p14:tracePt t="36114" x="4543425" y="4267200"/>
          <p14:tracePt t="36121" x="4556125" y="4267200"/>
          <p14:tracePt t="36131" x="4581525" y="4267200"/>
          <p14:tracePt t="36141" x="4594225" y="4267200"/>
          <p14:tracePt t="36162" x="4606925" y="4267200"/>
          <p14:tracePt t="36181" x="4619625" y="4267200"/>
          <p14:tracePt t="36191" x="4630738" y="4267200"/>
          <p14:tracePt t="36223" x="4643438" y="4254500"/>
          <p14:tracePt t="36528" x="4694238" y="4241800"/>
          <p14:tracePt t="36538" x="4732338" y="4230688"/>
          <p14:tracePt t="36548" x="4806950" y="4230688"/>
          <p14:tracePt t="36558" x="4906963" y="4230688"/>
          <p14:tracePt t="36568" x="4994275" y="4230688"/>
          <p14:tracePt t="36578" x="5106988" y="4217988"/>
          <p14:tracePt t="36589" x="5257800" y="4179888"/>
          <p14:tracePt t="36598" x="5370513" y="4179888"/>
          <p14:tracePt t="36608" x="5495925" y="4167188"/>
          <p14:tracePt t="36617" x="5645150" y="4167188"/>
          <p14:tracePt t="36627" x="5757863" y="4167188"/>
          <p14:tracePt t="36638" x="5870575" y="4167188"/>
          <p14:tracePt t="36647" x="5932488" y="4167188"/>
          <p14:tracePt t="36658" x="6021388" y="4167188"/>
          <p14:tracePt t="36667" x="6070600" y="4167188"/>
          <p14:tracePt t="36676" x="6108700" y="4167188"/>
          <p14:tracePt t="36688" x="6134100" y="4179888"/>
          <p14:tracePt t="36697" x="6170613" y="4179888"/>
          <p14:tracePt t="36708" x="6208713" y="4179888"/>
          <p14:tracePt t="36717" x="6221413" y="4179888"/>
          <p14:tracePt t="36726" x="6246813" y="4192588"/>
          <p14:tracePt t="36736" x="6259513" y="4192588"/>
          <p14:tracePt t="36756" x="6283325" y="4205288"/>
          <p14:tracePt t="36787" x="6296025" y="4205288"/>
          <p14:tracePt t="36796" x="6308725" y="4205288"/>
          <p14:tracePt t="37670" x="6283325" y="4217988"/>
          <p14:tracePt t="37681" x="6221413" y="4230688"/>
          <p14:tracePt t="37689" x="6096000" y="4267200"/>
          <p14:tracePt t="37702" x="5957888" y="4292600"/>
          <p14:tracePt t="37709" x="5783263" y="4330700"/>
          <p14:tracePt t="37718" x="5632450" y="4367213"/>
          <p14:tracePt t="37728" x="5457825" y="4405313"/>
          <p14:tracePt t="37739" x="5281613" y="4418013"/>
          <p14:tracePt t="37748" x="5132388" y="4430713"/>
          <p14:tracePt t="37758" x="4956175" y="4454525"/>
          <p14:tracePt t="37768" x="4768850" y="4454525"/>
          <p14:tracePt t="37777" x="4581525" y="4454525"/>
          <p14:tracePt t="37788" x="4456113" y="4454525"/>
          <p14:tracePt t="37798" x="4343400" y="4454525"/>
          <p14:tracePt t="37807" x="4256088" y="4454525"/>
          <p14:tracePt t="37818" x="4143375" y="4443413"/>
          <p14:tracePt t="37828" x="4092575" y="4443413"/>
          <p14:tracePt t="37837" x="4043363" y="4430713"/>
          <p14:tracePt t="37847" x="3992563" y="4418013"/>
          <p14:tracePt t="37857" x="3968750" y="4418013"/>
          <p14:tracePt t="37868" x="3943350" y="4418013"/>
          <p14:tracePt t="37877" x="3917950" y="4418013"/>
          <p14:tracePt t="37887" x="3905250" y="4418013"/>
          <p14:tracePt t="37896" x="3892550" y="4418013"/>
          <p14:tracePt t="37907" x="3879850" y="4418013"/>
          <p14:tracePt t="37918" x="3867150" y="4418013"/>
          <p14:tracePt t="37928" x="3856038" y="4418013"/>
          <p14:tracePt t="37942" x="3843338" y="4418013"/>
          <p14:tracePt t="37967" x="3830638" y="4418013"/>
          <p14:tracePt t="37986" x="3817938" y="4418013"/>
          <p14:tracePt t="37996" x="3805238" y="4418013"/>
          <p14:tracePt t="38027" x="3792538" y="4418013"/>
          <p14:tracePt t="38038" x="3767138" y="4418013"/>
          <p14:tracePt t="38045" x="3767138" y="4430713"/>
          <p14:tracePt t="38067" x="3756025" y="4443413"/>
          <p14:tracePt t="38085" x="3743325" y="4443413"/>
          <p14:tracePt t="38095" x="3743325" y="4454525"/>
          <p14:tracePt t="38105" x="3730625" y="4454525"/>
          <p14:tracePt t="38115" x="3730625" y="4467225"/>
          <p14:tracePt t="38125" x="3717925" y="4479925"/>
          <p14:tracePt t="38134" x="3705225" y="4479925"/>
          <p14:tracePt t="38156" x="3705225" y="4492625"/>
          <p14:tracePt t="38167" x="3692525" y="4492625"/>
          <p14:tracePt t="38176" x="3679825" y="4505325"/>
          <p14:tracePt t="38196" x="3667125" y="4505325"/>
          <p14:tracePt t="38214" x="3654425" y="4518025"/>
          <p14:tracePt t="38234" x="3643313" y="4530725"/>
          <p14:tracePt t="38274" x="3643313" y="4543425"/>
          <p14:tracePt t="38323" x="3643313" y="4554538"/>
          <p14:tracePt t="38344" x="3643313" y="4567238"/>
          <p14:tracePt t="38373" x="3643313" y="4579938"/>
          <p14:tracePt t="38423" x="3643313" y="4592638"/>
          <p14:tracePt t="38443" x="3643313" y="4605338"/>
          <p14:tracePt t="38918" x="3654425" y="4618038"/>
          <p14:tracePt t="38928" x="3692525" y="4618038"/>
          <p14:tracePt t="38939" x="3756025" y="4630738"/>
          <p14:tracePt t="38951" x="3805238" y="4643438"/>
          <p14:tracePt t="38969" x="3892550" y="4643438"/>
          <p14:tracePt t="38981" x="3943350" y="4643438"/>
          <p14:tracePt t="38990" x="3979863" y="4643438"/>
          <p14:tracePt t="38999" x="4005263" y="4643438"/>
          <p14:tracePt t="39008" x="4030663" y="4643438"/>
          <p14:tracePt t="39021" x="4068763" y="4643438"/>
          <p14:tracePt t="39028" x="4092575" y="4643438"/>
          <p14:tracePt t="39037" x="4117975" y="4643438"/>
          <p14:tracePt t="39047" x="4130675" y="4643438"/>
          <p14:tracePt t="39057" x="4156075" y="4643438"/>
          <p14:tracePt t="39067" x="4168775" y="4643438"/>
          <p14:tracePt t="39078" x="4181475" y="4643438"/>
          <p14:tracePt t="39087" x="4192588" y="4643438"/>
          <p14:tracePt t="39100" x="4205288" y="4643438"/>
          <p14:tracePt t="39129" x="4217988" y="4643438"/>
          <p14:tracePt t="39148" x="4230688" y="4643438"/>
          <p14:tracePt t="41815" x="4217988" y="4643438"/>
          <p14:tracePt t="41826" x="4192588" y="4643438"/>
          <p14:tracePt t="41838" x="4130675" y="4656138"/>
          <p14:tracePt t="41846" x="4030663" y="4692650"/>
          <p14:tracePt t="41858" x="3917950" y="4743450"/>
          <p14:tracePt t="41866" x="3805238" y="4768850"/>
          <p14:tracePt t="41876" x="3654425" y="4830763"/>
          <p14:tracePt t="41887" x="3517900" y="4879975"/>
          <p14:tracePt t="41896" x="3367088" y="4930775"/>
          <p14:tracePt t="41907" x="3192463" y="4981575"/>
          <p14:tracePt t="41914" x="2992438" y="5030788"/>
          <p14:tracePt t="41924" x="2841625" y="5068888"/>
          <p14:tracePt t="41934" x="2678113" y="5118100"/>
          <p14:tracePt t="41943" x="2565400" y="5156200"/>
          <p14:tracePt t="41954" x="2452688" y="5181600"/>
          <p14:tracePt t="41980" x="2352675" y="5205413"/>
          <p14:tracePt t="41984" x="2316163" y="5218113"/>
          <p14:tracePt t="41993" x="2303463" y="5218113"/>
          <p14:tracePt t="42013" x="2290763" y="5218113"/>
          <p14:tracePt t="42083" x="2278063" y="5218113"/>
          <p14:tracePt t="42092" x="2265363" y="5218113"/>
          <p14:tracePt t="42103" x="2252663" y="5218113"/>
          <p14:tracePt t="42113" x="2228850" y="5218113"/>
          <p14:tracePt t="42133" x="2203450" y="5218113"/>
          <p14:tracePt t="42142" x="2190750" y="5218113"/>
          <p14:tracePt t="42172" x="2178050" y="5218113"/>
          <p14:tracePt t="42281" x="2190750" y="5205413"/>
          <p14:tracePt t="42291" x="2265363" y="5194300"/>
          <p14:tracePt t="42301" x="2378075" y="5156200"/>
          <p14:tracePt t="42311" x="2503488" y="5130800"/>
          <p14:tracePt t="42321" x="2678113" y="5092700"/>
          <p14:tracePt t="42331" x="2879725" y="5056188"/>
          <p14:tracePt t="42341" x="3054350" y="5018088"/>
          <p14:tracePt t="42351" x="3267075" y="5018088"/>
          <p14:tracePt t="42360" x="3405188" y="5018088"/>
          <p14:tracePt t="42370" x="3554413" y="5018088"/>
          <p14:tracePt t="42380" x="3692525" y="5018088"/>
          <p14:tracePt t="42390" x="3779838" y="5018088"/>
          <p14:tracePt t="42400" x="3843338" y="5018088"/>
          <p14:tracePt t="42410" x="3892550" y="5018088"/>
          <p14:tracePt t="42420" x="3943350" y="5018088"/>
          <p14:tracePt t="42430" x="3968750" y="5030788"/>
          <p14:tracePt t="42440" x="4005263" y="5043488"/>
          <p14:tracePt t="42451" x="4030663" y="5043488"/>
          <p14:tracePt t="42464" x="4043363" y="5056188"/>
          <p14:tracePt t="42471" x="4056063" y="5056188"/>
          <p14:tracePt t="42480" x="4068763" y="5056188"/>
          <p14:tracePt t="42499" x="4081463" y="5056188"/>
          <p14:tracePt t="42529" x="4092575" y="5056188"/>
          <p14:tracePt t="42539" x="4105275" y="5056188"/>
          <p14:tracePt t="43035" x="4117975" y="5056188"/>
          <p14:tracePt t="43045" x="4143375" y="5056188"/>
          <p14:tracePt t="43058" x="4156075" y="5056188"/>
          <p14:tracePt t="43067" x="4181475" y="5056188"/>
          <p14:tracePt t="43076" x="4217988" y="5056188"/>
          <p14:tracePt t="43085" x="4243388" y="5043488"/>
          <p14:tracePt t="43094" x="4268788" y="5043488"/>
          <p14:tracePt t="43104" x="4305300" y="5043488"/>
          <p14:tracePt t="43114" x="4318000" y="5030788"/>
          <p14:tracePt t="43124" x="4330700" y="5030788"/>
          <p14:tracePt t="43492" x="4343400" y="5030788"/>
          <p14:tracePt t="43511" x="4356100" y="5030788"/>
          <p14:tracePt t="43521" x="4368800" y="5043488"/>
          <p14:tracePt t="43543" x="4368800" y="5056188"/>
          <p14:tracePt t="43553" x="4381500" y="5056188"/>
          <p14:tracePt t="43562" x="4394200" y="5056188"/>
          <p14:tracePt t="43582" x="4406900" y="5068888"/>
          <p14:tracePt t="43600" x="4418013" y="5081588"/>
          <p14:tracePt t="43610" x="4430713" y="5081588"/>
          <p14:tracePt t="43620" x="4430713" y="5092700"/>
          <p14:tracePt t="43630" x="4443413" y="5092700"/>
          <p14:tracePt t="43640" x="4456113" y="5092700"/>
          <p14:tracePt t="43652" x="4468813" y="5092700"/>
          <p14:tracePt t="43662" x="4468813" y="5105400"/>
          <p14:tracePt t="43682" x="4481513" y="5118100"/>
          <p14:tracePt t="43693" x="4494213" y="5118100"/>
          <p14:tracePt t="43701" x="4506913" y="5118100"/>
          <p14:tracePt t="43729" x="4518025" y="5118100"/>
          <p14:tracePt t="43789" x="4530725" y="5118100"/>
          <p14:tracePt t="43829" x="4543425" y="5118100"/>
          <p14:tracePt t="43839" x="4556125" y="5118100"/>
          <p14:tracePt t="43858" x="4568825" y="5118100"/>
          <p14:tracePt t="43890" x="4581525" y="5118100"/>
          <p14:tracePt t="43899" x="4594225" y="5118100"/>
          <p14:tracePt t="43910" x="4606925" y="5118100"/>
          <p14:tracePt t="43919" x="4619625" y="5118100"/>
          <p14:tracePt t="43927" x="4630738" y="5118100"/>
          <p14:tracePt t="43938" x="4643438" y="5118100"/>
          <p14:tracePt t="43948" x="4668838" y="5118100"/>
          <p14:tracePt t="43961" x="4681538" y="5118100"/>
          <p14:tracePt t="43967" x="4694238" y="5118100"/>
          <p14:tracePt t="43978" x="4719638" y="5118100"/>
          <p14:tracePt t="43987" x="4732338" y="5118100"/>
          <p14:tracePt t="43997" x="4743450" y="5118100"/>
          <p14:tracePt t="44007" x="4756150" y="5118100"/>
          <p14:tracePt t="44028" x="4768850" y="5118100"/>
          <p14:tracePt t="44058" x="4781550" y="5118100"/>
          <p14:tracePt t="44068" x="4794250" y="5118100"/>
          <p14:tracePt t="44086" x="4806950" y="5118100"/>
          <p14:tracePt t="44116" x="4819650" y="5118100"/>
          <p14:tracePt t="44126" x="4832350" y="5118100"/>
          <p14:tracePt t="44168" x="4843463" y="5118100"/>
          <p14:tracePt t="44177" x="4856163" y="5118100"/>
          <p14:tracePt t="44195" x="4868863" y="5118100"/>
          <p14:tracePt t="44225" x="4881563" y="5118100"/>
          <p14:tracePt t="44474" x="4894263" y="5118100"/>
          <p14:tracePt t="44484" x="4906963" y="5118100"/>
          <p14:tracePt t="44513" x="4919663" y="5118100"/>
          <p14:tracePt t="44525" x="4932363" y="5118100"/>
          <p14:tracePt t="44533" x="4945063" y="5105400"/>
          <p14:tracePt t="44545" x="4968875" y="5105400"/>
          <p14:tracePt t="44552" x="4981575" y="5092700"/>
          <p14:tracePt t="44563" x="4994275" y="5092700"/>
          <p14:tracePt t="44572" x="5019675" y="5092700"/>
          <p14:tracePt t="44582" x="5032375" y="5092700"/>
          <p14:tracePt t="44593" x="5045075" y="5081588"/>
          <p14:tracePt t="44625" x="5057775" y="5081588"/>
          <p14:tracePt t="44634" x="5068888" y="5081588"/>
          <p14:tracePt t="44661" x="5081588" y="5081588"/>
          <p14:tracePt t="44671" x="5081588" y="5068888"/>
          <p14:tracePt t="44681" x="5094288" y="5068888"/>
          <p14:tracePt t="44692" x="5106988" y="5056188"/>
          <p14:tracePt t="44721" x="5119688" y="5056188"/>
          <p14:tracePt t="44732" x="5132388" y="5043488"/>
          <p14:tracePt t="44751" x="5145088" y="5030788"/>
          <p14:tracePt t="44771" x="5157788" y="5018088"/>
          <p14:tracePt t="44791" x="5170488" y="5005388"/>
          <p14:tracePt t="44812" x="5181600" y="4992688"/>
          <p14:tracePt t="44830" x="5194300" y="4992688"/>
          <p14:tracePt t="44841" x="5207000" y="4992688"/>
          <p14:tracePt t="44851" x="5207000" y="4981575"/>
          <p14:tracePt t="44862" x="5219700" y="4981575"/>
          <p14:tracePt t="44873" x="5245100" y="4968875"/>
          <p14:tracePt t="44880" x="5257800" y="4968875"/>
          <p14:tracePt t="44899" x="5281613" y="4968875"/>
          <p14:tracePt t="44919" x="5307013" y="4968875"/>
          <p14:tracePt t="44929" x="5319713" y="4968875"/>
          <p14:tracePt t="44940" x="5332413" y="4968875"/>
          <p14:tracePt t="44971" x="5370513" y="4968875"/>
          <p14:tracePt t="44981" x="5383213" y="4968875"/>
          <p14:tracePt t="44999" x="5394325" y="4968875"/>
          <p14:tracePt t="45009" x="5407025" y="4968875"/>
          <p14:tracePt t="45020" x="5419725" y="4968875"/>
          <p14:tracePt t="45039" x="5432425" y="4968875"/>
          <p14:tracePt t="45049" x="5445125" y="4968875"/>
          <p14:tracePt t="45058" x="5457825" y="4968875"/>
          <p14:tracePt t="45080" x="5470525" y="4981575"/>
          <p14:tracePt t="45090" x="5483225" y="4981575"/>
          <p14:tracePt t="45101" x="5495925" y="4981575"/>
          <p14:tracePt t="45128" x="5507038" y="4981575"/>
          <p14:tracePt t="45138" x="5519738" y="4981575"/>
          <p14:tracePt t="45168" x="5532438" y="4981575"/>
          <p14:tracePt t="45378" x="5532438" y="4992688"/>
          <p14:tracePt t="45396" x="5532438" y="5005388"/>
          <p14:tracePt t="45435" x="5532438" y="5018088"/>
          <p14:tracePt t="45445" x="5532438" y="5030788"/>
          <p14:tracePt t="45455" x="5532438" y="5043488"/>
          <p14:tracePt t="45486" x="5532438" y="5056188"/>
          <p14:tracePt t="45516" x="5532438" y="5068888"/>
          <p14:tracePt t="45534" x="5532438" y="5081588"/>
          <p14:tracePt t="45586" x="5532438" y="5092700"/>
          <p14:tracePt t="46457" x="5557838" y="5092700"/>
          <p14:tracePt t="46467" x="5607050" y="5081588"/>
          <p14:tracePt t="46477" x="5619750" y="5068888"/>
          <p14:tracePt t="46487" x="5645150" y="5068888"/>
          <p14:tracePt t="46497" x="5683250" y="5056188"/>
          <p14:tracePt t="46509" x="5745163" y="5056188"/>
          <p14:tracePt t="46518" x="5832475" y="5043488"/>
          <p14:tracePt t="46529" x="5921375" y="5043488"/>
          <p14:tracePt t="46538" x="5970588" y="5030788"/>
          <p14:tracePt t="46549" x="6083300" y="5030788"/>
          <p14:tracePt t="46558" x="6108700" y="5030788"/>
          <p14:tracePt t="46566" x="6146800" y="5018088"/>
          <p14:tracePt t="46576" x="6183313" y="5018088"/>
          <p14:tracePt t="46596" x="6196013" y="5018088"/>
          <p14:tracePt t="46657" x="6208713" y="5018088"/>
          <p14:tracePt t="46671" x="6221413" y="5018088"/>
          <p14:tracePt t="46695" x="6234113" y="5018088"/>
          <p14:tracePt t="46854" x="6246813" y="5018088"/>
          <p14:tracePt t="46864" x="6259513" y="5018088"/>
          <p14:tracePt t="46884" x="6270625" y="5018088"/>
          <p14:tracePt t="46915" x="6283325" y="5030788"/>
          <p14:tracePt t="46923" x="6296025" y="5030788"/>
          <p14:tracePt t="46934" x="6308725" y="5043488"/>
          <p14:tracePt t="46943" x="6321425" y="5043488"/>
          <p14:tracePt t="46953" x="6346825" y="5043488"/>
          <p14:tracePt t="46973" x="6370638" y="5056188"/>
          <p14:tracePt t="46984" x="6396038" y="5068888"/>
          <p14:tracePt t="46994" x="6408738" y="5068888"/>
          <p14:tracePt t="47006" x="6421438" y="5081588"/>
          <p14:tracePt t="47014" x="6446838" y="5081588"/>
          <p14:tracePt t="47035" x="6472238" y="5081588"/>
          <p14:tracePt t="47042" x="6496050" y="5081588"/>
          <p14:tracePt t="47062" x="6521450" y="5081588"/>
          <p14:tracePt t="47073" x="6534150" y="5081588"/>
          <p14:tracePt t="47091" x="6546850" y="5081588"/>
          <p14:tracePt t="47104" x="6559550" y="5081588"/>
          <p14:tracePt t="47127" x="6572250" y="5081588"/>
          <p14:tracePt t="47152" x="6584950" y="5081588"/>
          <p14:tracePt t="47301" x="6596063" y="5081588"/>
          <p14:tracePt t="47391" x="6608763" y="5081588"/>
          <p14:tracePt t="47548" x="6621463" y="5081588"/>
          <p14:tracePt t="47558" x="6634163" y="5081588"/>
          <p14:tracePt t="47588" x="6646863" y="5081588"/>
          <p14:tracePt t="48491" x="6672263" y="5068888"/>
          <p14:tracePt t="48500" x="6684963" y="5068888"/>
          <p14:tracePt t="48510" x="6721475" y="5068888"/>
          <p14:tracePt t="48520" x="6759575" y="5056188"/>
          <p14:tracePt t="48531" x="6797675" y="5056188"/>
          <p14:tracePt t="48541" x="6821488" y="5056188"/>
          <p14:tracePt t="48551" x="6859588" y="5056188"/>
          <p14:tracePt t="48563" x="6897688" y="5056188"/>
          <p14:tracePt t="48571" x="6959600" y="5056188"/>
          <p14:tracePt t="48582" x="6997700" y="5056188"/>
          <p14:tracePt t="48591" x="7021513" y="5056188"/>
          <p14:tracePt t="48599" x="7059613" y="5056188"/>
          <p14:tracePt t="48609" x="7097713" y="5056188"/>
          <p14:tracePt t="48619" x="7146925" y="5056188"/>
          <p14:tracePt t="48629" x="7210425" y="5056188"/>
          <p14:tracePt t="48639" x="7259638" y="5056188"/>
          <p14:tracePt t="48649" x="7272338" y="5056188"/>
          <p14:tracePt t="48660" x="7297738" y="5056188"/>
          <p14:tracePt t="48670" x="7335838" y="5056188"/>
          <p14:tracePt t="48682" x="7359650" y="5068888"/>
          <p14:tracePt t="48690" x="7385050" y="5068888"/>
          <p14:tracePt t="48701" x="7423150" y="5068888"/>
          <p14:tracePt t="48711" x="7435850" y="5068888"/>
          <p14:tracePt t="48719" x="7448550" y="5068888"/>
          <p14:tracePt t="48729" x="7472363" y="5068888"/>
          <p14:tracePt t="48738" x="7497763" y="5068888"/>
          <p14:tracePt t="48748" x="7523163" y="5068888"/>
          <p14:tracePt t="48759" x="7548563" y="5068888"/>
          <p14:tracePt t="48768" x="7561263" y="5068888"/>
          <p14:tracePt t="48779" x="7572375" y="5081588"/>
          <p14:tracePt t="48788" x="7610475" y="5081588"/>
          <p14:tracePt t="48798" x="7635875" y="5092700"/>
          <p14:tracePt t="48808" x="7661275" y="5092700"/>
          <p14:tracePt t="48817" x="7697788" y="5092700"/>
          <p14:tracePt t="48829" x="7723188" y="5092700"/>
          <p14:tracePt t="48837" x="7761288" y="5092700"/>
          <p14:tracePt t="48847" x="7785100" y="5092700"/>
          <p14:tracePt t="48859" x="7810500" y="5105400"/>
          <p14:tracePt t="48867" x="7848600" y="5105400"/>
          <p14:tracePt t="48877" x="7874000" y="5105400"/>
          <p14:tracePt t="48887" x="7897813" y="5105400"/>
          <p14:tracePt t="48897" x="7935913" y="5105400"/>
          <p14:tracePt t="48911" x="7974013" y="5105400"/>
          <p14:tracePt t="48929" x="7999413" y="5105400"/>
          <p14:tracePt t="48939" x="8010525" y="5105400"/>
          <p14:tracePt t="48948" x="8023225" y="5105400"/>
          <p14:tracePt t="48964" x="8048625" y="5105400"/>
          <p14:tracePt t="48969" x="8061325" y="5105400"/>
          <p14:tracePt t="48978" x="8074025" y="5105400"/>
          <p14:tracePt t="48988" x="8099425" y="5105400"/>
          <p14:tracePt t="49007" x="8123238" y="5105400"/>
          <p14:tracePt t="49016" x="8161338" y="5105400"/>
          <p14:tracePt t="49026" x="8174038" y="5105400"/>
          <p14:tracePt t="49036" x="8248650" y="5092700"/>
          <p14:tracePt t="49046" x="8286750" y="5081588"/>
          <p14:tracePt t="49056" x="8324850" y="5081588"/>
          <p14:tracePt t="49066" x="8348663" y="5068888"/>
          <p14:tracePt t="49075" x="8412163" y="5056188"/>
          <p14:tracePt t="49088" x="8448675" y="5030788"/>
          <p14:tracePt t="49095" x="8486775" y="5018088"/>
          <p14:tracePt t="49105" x="8512175" y="5005388"/>
          <p14:tracePt t="49115" x="8537575" y="4992688"/>
          <p14:tracePt t="49125" x="8548688" y="4968875"/>
          <p14:tracePt t="49135" x="8561388" y="4968875"/>
          <p14:tracePt t="49146" x="8586788" y="4956175"/>
          <p14:tracePt t="49158" x="8599488" y="4943475"/>
          <p14:tracePt t="49166" x="8624888" y="4930775"/>
          <p14:tracePt t="49176" x="8637588" y="4918075"/>
          <p14:tracePt t="49186" x="8661400" y="4905375"/>
          <p14:tracePt t="49196" x="8674100" y="4892675"/>
          <p14:tracePt t="49205" x="8686800" y="4879975"/>
          <p14:tracePt t="49214" x="8699500" y="4868863"/>
          <p14:tracePt t="49235" x="8712200" y="4856163"/>
          <p14:tracePt t="49244" x="8712200" y="4843463"/>
          <p14:tracePt t="49255" x="8724900" y="4830763"/>
          <p14:tracePt t="49264" x="8737600" y="4818063"/>
          <p14:tracePt t="49274" x="8737600" y="4805363"/>
          <p14:tracePt t="49285" x="8750300" y="4792663"/>
          <p14:tracePt t="49306" x="8763000" y="4779963"/>
          <p14:tracePt t="49316" x="8774113" y="4768850"/>
          <p14:tracePt t="49335" x="8774113" y="4743450"/>
          <p14:tracePt t="49345" x="8774113" y="4718050"/>
          <p14:tracePt t="49363" x="8774113" y="4692650"/>
          <p14:tracePt t="49373" x="8774113" y="4656138"/>
          <p14:tracePt t="49383" x="8763000" y="4643438"/>
          <p14:tracePt t="49393" x="8750300" y="4605338"/>
          <p14:tracePt t="49403" x="8724900" y="4592638"/>
          <p14:tracePt t="49415" x="8686800" y="4554538"/>
          <p14:tracePt t="49424" x="8650288" y="4530725"/>
          <p14:tracePt t="49435" x="8612188" y="4505325"/>
          <p14:tracePt t="49444" x="8612188" y="4479925"/>
          <p14:tracePt t="49454" x="8561388" y="4454525"/>
          <p14:tracePt t="49465" x="8499475" y="4430713"/>
          <p14:tracePt t="49472" x="8461375" y="4405313"/>
          <p14:tracePt t="49482" x="8412163" y="4379913"/>
          <p14:tracePt t="49492" x="8374063" y="4354513"/>
          <p14:tracePt t="49502" x="8335963" y="4341813"/>
          <p14:tracePt t="49512" x="8286750" y="4330700"/>
          <p14:tracePt t="49521" x="8248650" y="4330700"/>
          <p14:tracePt t="49535" x="8223250" y="4318000"/>
          <p14:tracePt t="49545" x="8186738" y="4318000"/>
          <p14:tracePt t="49553" x="8161338" y="4318000"/>
          <p14:tracePt t="49562" x="8135938" y="4305300"/>
          <p14:tracePt t="49572" x="8099425" y="4305300"/>
          <p14:tracePt t="49582" x="8061325" y="4305300"/>
          <p14:tracePt t="49591" x="8035925" y="4305300"/>
          <p14:tracePt t="49601" x="7986713" y="4305300"/>
          <p14:tracePt t="49612" x="7935913" y="4305300"/>
          <p14:tracePt t="49623" x="7886700" y="4305300"/>
          <p14:tracePt t="49635" x="7848600" y="4305300"/>
          <p14:tracePt t="49645" x="7810500" y="4305300"/>
          <p14:tracePt t="49651" x="7773988" y="4305300"/>
          <p14:tracePt t="49662" x="7748588" y="4305300"/>
          <p14:tracePt t="49670" x="7697788" y="4305300"/>
          <p14:tracePt t="49682" x="7673975" y="4305300"/>
          <p14:tracePt t="49690" x="7635875" y="4305300"/>
          <p14:tracePt t="49700" x="7610475" y="4305300"/>
          <p14:tracePt t="49711" x="7572375" y="4305300"/>
          <p14:tracePt t="49720" x="7548563" y="4305300"/>
          <p14:tracePt t="49730" x="7523163" y="4305300"/>
          <p14:tracePt t="49740" x="7485063" y="4305300"/>
          <p14:tracePt t="49750" x="7448550" y="4318000"/>
          <p14:tracePt t="49760" x="7435850" y="4330700"/>
          <p14:tracePt t="49770" x="7385050" y="4341813"/>
          <p14:tracePt t="49780" x="7348538" y="4354513"/>
          <p14:tracePt t="49789" x="7323138" y="4354513"/>
          <p14:tracePt t="49800" x="7272338" y="4367213"/>
          <p14:tracePt t="49810" x="7223125" y="4392613"/>
          <p14:tracePt t="49820" x="7146925" y="4443413"/>
          <p14:tracePt t="49830" x="7072313" y="4467225"/>
          <p14:tracePt t="49840" x="7021513" y="4492625"/>
          <p14:tracePt t="49849" x="6972300" y="4505325"/>
          <p14:tracePt t="49862" x="6934200" y="4518025"/>
          <p14:tracePt t="49870" x="6910388" y="4543425"/>
          <p14:tracePt t="49880" x="6872288" y="4554538"/>
          <p14:tracePt t="49892" x="6859588" y="4567238"/>
          <p14:tracePt t="49902" x="6834188" y="4579938"/>
          <p14:tracePt t="49911" x="6821488" y="4579938"/>
          <p14:tracePt t="49919" x="6797675" y="4605338"/>
          <p14:tracePt t="49929" x="6784975" y="4618038"/>
          <p14:tracePt t="49939" x="6772275" y="4630738"/>
          <p14:tracePt t="49948" x="6772275" y="4643438"/>
          <p14:tracePt t="49959" x="6759575" y="4667250"/>
          <p14:tracePt t="49968" x="6746875" y="4692650"/>
          <p14:tracePt t="49979" x="6746875" y="4705350"/>
          <p14:tracePt t="49991" x="6734175" y="4718050"/>
          <p14:tracePt t="49999" x="6721475" y="4743450"/>
          <p14:tracePt t="50009" x="6708775" y="4768850"/>
          <p14:tracePt t="50018" x="6708775" y="4779963"/>
          <p14:tracePt t="50028" x="6696075" y="4792663"/>
          <p14:tracePt t="50038" x="6684963" y="4818063"/>
          <p14:tracePt t="50048" x="6684963" y="4830763"/>
          <p14:tracePt t="50059" x="6684963" y="4856163"/>
          <p14:tracePt t="50068" x="6684963" y="4868863"/>
          <p14:tracePt t="50078" x="6684963" y="4879975"/>
          <p14:tracePt t="50088" x="6684963" y="4905375"/>
          <p14:tracePt t="50097" x="6684963" y="4943475"/>
          <p14:tracePt t="50109" x="6684963" y="4956175"/>
          <p14:tracePt t="50119" x="6684963" y="4992688"/>
          <p14:tracePt t="50129" x="6696075" y="5018088"/>
          <p14:tracePt t="50140" x="6708775" y="5030788"/>
          <p14:tracePt t="50159" x="6721475" y="5043488"/>
          <p14:tracePt t="50169" x="6746875" y="5068888"/>
          <p14:tracePt t="50178" x="6759575" y="5068888"/>
          <p14:tracePt t="50188" x="6784975" y="5081588"/>
          <p14:tracePt t="50196" x="6797675" y="5092700"/>
          <p14:tracePt t="50206" x="6821488" y="5118100"/>
          <p14:tracePt t="50216" x="6897688" y="5156200"/>
          <p14:tracePt t="50226" x="6972300" y="5181600"/>
          <p14:tracePt t="50236" x="7021513" y="5194300"/>
          <p14:tracePt t="50246" x="7072313" y="5205413"/>
          <p14:tracePt t="50257" x="7085013" y="5218113"/>
          <p14:tracePt t="50268" x="7134225" y="5218113"/>
          <p14:tracePt t="50278" x="7172325" y="5230813"/>
          <p14:tracePt t="50286" x="7197725" y="5243513"/>
          <p14:tracePt t="50295" x="7223125" y="5243513"/>
          <p14:tracePt t="50305" x="7310438" y="5243513"/>
          <p14:tracePt t="50315" x="7372350" y="5243513"/>
          <p14:tracePt t="50325" x="7497763" y="5243513"/>
          <p14:tracePt t="50335" x="7585075" y="5243513"/>
          <p14:tracePt t="50347" x="7673975" y="5243513"/>
          <p14:tracePt t="50356" x="7748588" y="5243513"/>
          <p14:tracePt t="50367" x="7785100" y="5243513"/>
          <p14:tracePt t="50376" x="7823200" y="5243513"/>
          <p14:tracePt t="50388" x="7848600" y="5243513"/>
          <p14:tracePt t="50398" x="7886700" y="5243513"/>
          <p14:tracePt t="50407" x="7910513" y="5230813"/>
          <p14:tracePt t="50416" x="7923213" y="5230813"/>
          <p14:tracePt t="50428" x="7948613" y="5230813"/>
          <p14:tracePt t="50435" x="7961313" y="5230813"/>
          <p14:tracePt t="50444" x="7974013" y="5218113"/>
          <p14:tracePt t="50455" x="7986713" y="5218113"/>
          <p14:tracePt t="50465" x="7999413" y="5218113"/>
          <p14:tracePt t="50496" x="8010525" y="5218113"/>
          <p14:tracePt t="50516" x="8023225" y="5218113"/>
          <p14:tracePt t="50920" x="8035925" y="5218113"/>
          <p14:tracePt t="50931" x="8035925" y="5205413"/>
          <p14:tracePt t="50950" x="8048625" y="5194300"/>
          <p14:tracePt t="50961" x="8061325" y="5194300"/>
          <p14:tracePt t="50992" x="8086725" y="5181600"/>
          <p14:tracePt t="51003" x="8099425" y="5156200"/>
          <p14:tracePt t="51012" x="8123238" y="5143500"/>
          <p14:tracePt t="51023" x="8135938" y="5130800"/>
          <p14:tracePt t="51030" x="8161338" y="5118100"/>
          <p14:tracePt t="51049" x="8174038" y="5105400"/>
          <p14:tracePt t="51059" x="8186738" y="5105400"/>
          <p14:tracePt t="51069" x="8186738" y="5092700"/>
          <p14:tracePt t="51079" x="8199438" y="5081588"/>
          <p14:tracePt t="51092" x="8212138" y="5081588"/>
          <p14:tracePt t="51101" x="8223250" y="5081588"/>
          <p14:tracePt t="51122" x="8235950" y="5068888"/>
          <p14:tracePt t="51130" x="8248650" y="5068888"/>
          <p14:tracePt t="51142" x="8248650" y="5056188"/>
          <p14:tracePt t="51149" x="8261350" y="5056188"/>
          <p14:tracePt t="51158" x="8261350" y="5043488"/>
          <p14:tracePt t="51168" x="8274050" y="5043488"/>
          <p14:tracePt t="51188" x="8286750" y="5043488"/>
          <p14:tracePt t="51198" x="8286750" y="5030788"/>
          <p14:tracePt t="51220" x="8299450" y="5018088"/>
          <p14:tracePt t="51230" x="8312150" y="5018088"/>
          <p14:tracePt t="51298" x="8324850" y="5018088"/>
          <p14:tracePt t="51309" x="8324850" y="5005388"/>
          <p14:tracePt t="51328" x="8335963" y="4992688"/>
          <p14:tracePt t="51337" x="8348663" y="4992688"/>
          <p14:tracePt t="51347" x="8348663" y="4981575"/>
          <p14:tracePt t="51357" x="8361363" y="4981575"/>
          <p14:tracePt t="51369" x="8386763" y="4968875"/>
          <p14:tracePt t="51378" x="8399463" y="4968875"/>
          <p14:tracePt t="51388" x="8412163" y="4968875"/>
          <p14:tracePt t="51397" x="8435975" y="4956175"/>
          <p14:tracePt t="51406" x="8448675" y="4956175"/>
          <p14:tracePt t="51417" x="8461375" y="4943475"/>
          <p14:tracePt t="51436" x="8461375" y="4930775"/>
          <p14:tracePt t="51446" x="8474075" y="4930775"/>
          <p14:tracePt t="51456" x="8486775" y="4930775"/>
          <p14:tracePt t="51476" x="8499475" y="4918075"/>
          <p14:tracePt t="51496" x="8512175" y="4918075"/>
          <p14:tracePt t="51516" x="8524875" y="4918075"/>
          <p14:tracePt t="51547" x="8537575" y="4918075"/>
          <p14:tracePt t="51557" x="8548688" y="4918075"/>
          <p14:tracePt t="51655" x="8548688" y="4905375"/>
          <p14:tracePt t="52765" x="8548688" y="4892675"/>
          <p14:tracePt t="52776" x="8524875" y="4879975"/>
          <p14:tracePt t="52786" x="8486775" y="4879975"/>
          <p14:tracePt t="52797" x="8435975" y="4856163"/>
          <p14:tracePt t="52808" x="8386763" y="4843463"/>
          <p14:tracePt t="52817" x="8335963" y="4830763"/>
          <p14:tracePt t="52828" x="8299450" y="4818063"/>
          <p14:tracePt t="52835" x="8248650" y="4792663"/>
          <p14:tracePt t="52845" x="8212138" y="4779963"/>
          <p14:tracePt t="52855" x="8174038" y="4768850"/>
          <p14:tracePt t="52865" x="8161338" y="4743450"/>
          <p14:tracePt t="52875" x="8110538" y="4718050"/>
          <p14:tracePt t="52885" x="8074025" y="4705350"/>
          <p14:tracePt t="52895" x="8035925" y="4679950"/>
          <p14:tracePt t="52905" x="8023225" y="4679950"/>
          <p14:tracePt t="52914" x="8010525" y="4667250"/>
          <p14:tracePt t="52925" x="7986713" y="4656138"/>
          <p14:tracePt t="52935" x="7974013" y="4643438"/>
          <p14:tracePt t="52945" x="7948613" y="4643438"/>
          <p14:tracePt t="52954" x="7935913" y="4630738"/>
          <p14:tracePt t="52975" x="7923213" y="4630738"/>
          <p14:tracePt t="52984" x="7910513" y="4618038"/>
          <p14:tracePt t="53014" x="7897813" y="4618038"/>
          <p14:tracePt t="53025" x="7886700" y="4618038"/>
          <p14:tracePt t="53768" x="7874000" y="4618038"/>
          <p14:tracePt t="53788" x="7861300" y="4618038"/>
          <p14:tracePt t="53797" x="7823200" y="4618038"/>
          <p14:tracePt t="53807" x="7723188" y="4630738"/>
          <p14:tracePt t="53817" x="7535863" y="4705350"/>
          <p14:tracePt t="53829" x="7335838" y="4792663"/>
          <p14:tracePt t="53838" x="7046913" y="4879975"/>
          <p14:tracePt t="53851" x="6821488" y="4956175"/>
          <p14:tracePt t="53859" x="6508750" y="5068888"/>
          <p14:tracePt t="53869" x="6296025" y="5118100"/>
          <p14:tracePt t="53878" x="6134100" y="5156200"/>
          <p14:tracePt t="53887" x="5957888" y="5205413"/>
          <p14:tracePt t="53896" x="5857875" y="5218113"/>
          <p14:tracePt t="53907" x="5719763" y="5256213"/>
          <p14:tracePt t="53917" x="5632450" y="5256213"/>
          <p14:tracePt t="53927" x="5545138" y="5268913"/>
          <p14:tracePt t="53937" x="5470525" y="5281613"/>
          <p14:tracePt t="53950" x="5445125" y="5281613"/>
          <p14:tracePt t="53958" x="5394325" y="5281613"/>
          <p14:tracePt t="53974" x="5345113" y="5281613"/>
          <p14:tracePt t="53977" x="5319713" y="5281613"/>
          <p14:tracePt t="53986" x="5294313" y="5281613"/>
          <p14:tracePt t="53996" x="5257800" y="5281613"/>
          <p14:tracePt t="54008" x="5232400" y="5281613"/>
          <p14:tracePt t="54017" x="5219700" y="5281613"/>
          <p14:tracePt t="54029" x="5194300" y="5281613"/>
          <p14:tracePt t="54035" x="5181600" y="5281613"/>
          <p14:tracePt t="54045" x="5170488" y="5281613"/>
          <p14:tracePt t="54056" x="5132388" y="5281613"/>
          <p14:tracePt t="54065" x="5106988" y="5281613"/>
          <p14:tracePt t="54075" x="5068888" y="5294313"/>
          <p14:tracePt t="54085" x="5057775" y="5294313"/>
          <p14:tracePt t="54096" x="5032375" y="5305425"/>
          <p14:tracePt t="54108" x="4994275" y="5318125"/>
          <p14:tracePt t="54116" x="4981575" y="5330825"/>
          <p14:tracePt t="54125" x="4919663" y="5356225"/>
          <p14:tracePt t="54134" x="4906963" y="5368925"/>
          <p14:tracePt t="54144" x="4868863" y="5381625"/>
          <p14:tracePt t="54155" x="4843463" y="5394325"/>
          <p14:tracePt t="54164" x="4832350" y="5407025"/>
          <p14:tracePt t="54174" x="4819650" y="5418138"/>
          <p14:tracePt t="54184" x="4781550" y="5430838"/>
          <p14:tracePt t="54194" x="4768850" y="5443538"/>
          <p14:tracePt t="54204" x="4756150" y="5443538"/>
          <p14:tracePt t="54215" x="4732338" y="5443538"/>
          <p14:tracePt t="54227" x="4719638" y="5456238"/>
          <p14:tracePt t="54238" x="4706938" y="5468938"/>
          <p14:tracePt t="54244" x="4694238" y="5468938"/>
          <p14:tracePt t="54254" x="4681538" y="5481638"/>
          <p14:tracePt t="54275" x="4668838" y="5481638"/>
          <p14:tracePt t="54306" x="4656138" y="5481638"/>
          <p14:tracePt t="54592" x="4668838" y="5481638"/>
          <p14:tracePt t="54601" x="4681538" y="5481638"/>
          <p14:tracePt t="54621" x="4694238" y="5481638"/>
          <p14:tracePt t="54651" x="4719638" y="5481638"/>
          <p14:tracePt t="54662" x="4743450" y="5481638"/>
          <p14:tracePt t="54683" x="4768850" y="5481638"/>
          <p14:tracePt t="54692" x="4781550" y="5481638"/>
          <p14:tracePt t="54706" x="4806950" y="5481638"/>
          <p14:tracePt t="54713" x="4832350" y="5481638"/>
          <p14:tracePt t="54730" x="4856163" y="5481638"/>
          <p14:tracePt t="54740" x="4881563" y="5481638"/>
          <p14:tracePt t="54759" x="4932363" y="5481638"/>
          <p14:tracePt t="54769" x="4956175" y="5481638"/>
          <p14:tracePt t="54781" x="4981575" y="5481638"/>
          <p14:tracePt t="54789" x="5006975" y="5481638"/>
          <p14:tracePt t="54799" x="5032375" y="5481638"/>
          <p14:tracePt t="54809" x="5057775" y="5481638"/>
          <p14:tracePt t="54819" x="5094288" y="5481638"/>
          <p14:tracePt t="54830" x="5119688" y="5481638"/>
          <p14:tracePt t="54839" x="5145088" y="5481638"/>
          <p14:tracePt t="54849" x="5181600" y="5481638"/>
          <p14:tracePt t="54859" x="5219700" y="5481638"/>
          <p14:tracePt t="54869" x="5232400" y="5481638"/>
          <p14:tracePt t="54878" x="5270500" y="5481638"/>
          <p14:tracePt t="54889" x="5294313" y="5481638"/>
          <p14:tracePt t="54911" x="5332413" y="5481638"/>
          <p14:tracePt t="54920" x="5370513" y="5481638"/>
          <p14:tracePt t="54940" x="5394325" y="5481638"/>
          <p14:tracePt t="54950" x="5407025" y="5481638"/>
          <p14:tracePt t="54961" x="5419725" y="5481638"/>
          <p14:tracePt t="54984" x="5445125" y="5481638"/>
          <p14:tracePt t="54989" x="5470525" y="5481638"/>
          <p14:tracePt t="54997" x="5495925" y="5481638"/>
          <p14:tracePt t="55018" x="5519738" y="5481638"/>
          <p14:tracePt t="55027" x="5545138" y="5481638"/>
          <p14:tracePt t="55048" x="5570538" y="5481638"/>
          <p14:tracePt t="55058" x="5583238" y="5481638"/>
          <p14:tracePt t="55070" x="5595938" y="5481638"/>
          <p14:tracePt t="55079" x="5619750" y="5481638"/>
          <p14:tracePt t="55097" x="5632450" y="5481638"/>
          <p14:tracePt t="55107" x="5645150" y="5481638"/>
          <p14:tracePt t="55128" x="5657850" y="5481638"/>
          <p14:tracePt t="55160" x="5670550" y="5481638"/>
          <p14:tracePt t="55168" x="5683250" y="5481638"/>
          <p14:tracePt t="55592" x="5695950" y="5481638"/>
          <p14:tracePt t="55624" x="5708650" y="5481638"/>
          <p14:tracePt t="55634" x="5732463" y="5481638"/>
          <p14:tracePt t="55655" x="5757863" y="5481638"/>
          <p14:tracePt t="55664" x="5770563" y="5481638"/>
          <p14:tracePt t="55674" x="5783263" y="5481638"/>
          <p14:tracePt t="55685" x="5808663" y="5481638"/>
          <p14:tracePt t="55704" x="5832475" y="5481638"/>
          <p14:tracePt t="55712" x="5845175" y="5481638"/>
          <p14:tracePt t="55732" x="5857875" y="5481638"/>
          <p14:tracePt t="55741" x="5883275" y="5481638"/>
          <p14:tracePt t="55771" x="5895975" y="5481638"/>
          <p14:tracePt t="55791" x="5908675" y="5481638"/>
          <p14:tracePt t="55801" x="5921375" y="5481638"/>
          <p14:tracePt t="55830" x="5932488" y="5481638"/>
          <p14:tracePt t="55851" x="5945188" y="5481638"/>
          <p14:tracePt t="55862" x="5957888" y="5481638"/>
          <p14:tracePt t="55892" x="5970588" y="5481638"/>
          <p14:tracePt t="55913" x="5983288" y="5481638"/>
          <p14:tracePt t="55940" x="5995988" y="5481638"/>
          <p14:tracePt t="55950" x="6008688" y="5481638"/>
          <p14:tracePt t="55970" x="6021388" y="5481638"/>
          <p14:tracePt t="55999" x="6034088" y="5481638"/>
          <p14:tracePt t="56013" x="6045200" y="5481638"/>
          <p14:tracePt t="56031" x="6057900" y="5481638"/>
          <p14:tracePt t="56088" x="6070600" y="5481638"/>
          <p14:tracePt t="56098" x="6083300" y="5481638"/>
          <p14:tracePt t="56169" x="6096000" y="5481638"/>
          <p14:tracePt t="56218" x="6108700" y="5481638"/>
          <p14:tracePt t="56862" x="6121400" y="5481638"/>
          <p14:tracePt t="56892" x="6134100" y="5481638"/>
          <p14:tracePt t="56902" x="6146800" y="5481638"/>
          <p14:tracePt t="56912" x="6157913" y="5468938"/>
          <p14:tracePt t="56923" x="6183313" y="5468938"/>
          <p14:tracePt t="56932" x="6196013" y="5468938"/>
          <p14:tracePt t="56943" x="6208713" y="5468938"/>
          <p14:tracePt t="56953" x="6221413" y="5456238"/>
          <p14:tracePt t="56964" x="6246813" y="5456238"/>
          <p14:tracePt t="56993" x="6259513" y="5456238"/>
          <p14:tracePt t="57001" x="6270625" y="5456238"/>
          <p14:tracePt t="57021" x="6283325" y="5456238"/>
          <p14:tracePt t="57050" x="6296025" y="5456238"/>
          <p14:tracePt t="57063" x="6308725" y="5456238"/>
          <p14:tracePt t="57093" x="6321425" y="5456238"/>
          <p14:tracePt t="57114" x="6334125" y="5456238"/>
          <p14:tracePt t="57120" x="6346825" y="5456238"/>
          <p14:tracePt t="57150" x="6370638" y="5456238"/>
          <p14:tracePt t="57170" x="6396038" y="5456238"/>
          <p14:tracePt t="57181" x="6408738" y="5456238"/>
          <p14:tracePt t="57192" x="6421438" y="5456238"/>
          <p14:tracePt t="57201" x="6434138" y="5456238"/>
          <p14:tracePt t="57215" x="6459538" y="5456238"/>
          <p14:tracePt t="57222" x="6472238" y="5456238"/>
          <p14:tracePt t="57231" x="6483350" y="5456238"/>
          <p14:tracePt t="57239" x="6496050" y="5456238"/>
          <p14:tracePt t="57249" x="6521450" y="5456238"/>
          <p14:tracePt t="57269" x="6534150" y="5456238"/>
          <p14:tracePt t="57279" x="6546850" y="5456238"/>
          <p14:tracePt t="57289" x="6559550" y="5456238"/>
          <p14:tracePt t="57320" x="6572250" y="5456238"/>
          <p14:tracePt t="57343" x="6584950" y="5456238"/>
          <p14:tracePt t="57350" x="6596063" y="5456238"/>
          <p14:tracePt t="57378" x="6608763" y="5456238"/>
          <p14:tracePt t="57398" x="6621463" y="5456238"/>
          <p14:tracePt t="57429" x="6634163" y="5456238"/>
          <p14:tracePt t="57440" x="6646863" y="5456238"/>
          <p14:tracePt t="57480" x="6659563" y="5456238"/>
          <p14:tracePt t="57537" x="6672263" y="5456238"/>
          <p14:tracePt t="57547" x="6684963" y="5456238"/>
          <p14:tracePt t="57567" x="6696075" y="5456238"/>
          <p14:tracePt t="57925" x="6721475" y="5443538"/>
          <p14:tracePt t="57936" x="6772275" y="5443538"/>
          <p14:tracePt t="57946" x="6808788" y="5443538"/>
          <p14:tracePt t="57957" x="6834188" y="5430838"/>
          <p14:tracePt t="57964" x="6884988" y="5430838"/>
          <p14:tracePt t="57973" x="6921500" y="5430838"/>
          <p14:tracePt t="57983" x="6946900" y="5418138"/>
          <p14:tracePt t="57993" x="6972300" y="5418138"/>
          <p14:tracePt t="58003" x="7010400" y="5407025"/>
          <p14:tracePt t="58013" x="7034213" y="5407025"/>
          <p14:tracePt t="58025" x="7059613" y="5407025"/>
          <p14:tracePt t="58034" x="7072313" y="5407025"/>
          <p14:tracePt t="58054" x="7085013" y="5407025"/>
          <p14:tracePt t="58067" x="7097713" y="5407025"/>
          <p14:tracePt t="58093" x="7123113" y="5407025"/>
          <p14:tracePt t="58102" x="7134225" y="5407025"/>
          <p14:tracePt t="58112" x="7146925" y="5407025"/>
          <p14:tracePt t="58123" x="7172325" y="5407025"/>
          <p14:tracePt t="58145" x="7185025" y="5407025"/>
          <p14:tracePt t="58153" x="7197725" y="5407025"/>
          <p14:tracePt t="58163" x="7223125" y="5407025"/>
          <p14:tracePt t="58175" x="7235825" y="5407025"/>
          <p14:tracePt t="58183" x="7246938" y="5407025"/>
          <p14:tracePt t="58194" x="7272338" y="5407025"/>
          <p14:tracePt t="58203" x="7285038" y="5407025"/>
          <p14:tracePt t="58213" x="7297738" y="5407025"/>
          <p14:tracePt t="58224" x="7310438" y="5407025"/>
          <p14:tracePt t="58251" x="7335838" y="5407025"/>
          <p14:tracePt t="58261" x="7348538" y="5407025"/>
          <p14:tracePt t="58281" x="7359650" y="5407025"/>
          <p14:tracePt t="58290" x="7372350" y="5407025"/>
          <p14:tracePt t="58311" x="7385050" y="5407025"/>
          <p14:tracePt t="58340" x="7397750" y="5407025"/>
          <p14:tracePt t="58350" x="7410450" y="5407025"/>
          <p14:tracePt t="58370" x="7423150" y="5407025"/>
          <p14:tracePt t="58400" x="7435850" y="5407025"/>
          <p14:tracePt t="58420" x="7448550" y="5407025"/>
          <p14:tracePt t="58450" x="7459663" y="5407025"/>
          <p14:tracePt t="59165" x="7472363" y="5407025"/>
          <p14:tracePt t="60254" x="7472363" y="5418138"/>
          <p14:tracePt t="60265" x="7448550" y="5418138"/>
          <p14:tracePt t="60275" x="7410450" y="5430838"/>
          <p14:tracePt t="60284" x="7359650" y="5456238"/>
          <p14:tracePt t="60294" x="7323138" y="5481638"/>
          <p14:tracePt t="60306" x="7272338" y="5494338"/>
          <p14:tracePt t="60317" x="7197725" y="5507038"/>
          <p14:tracePt t="60327" x="7134225" y="5543550"/>
          <p14:tracePt t="60336" x="7085013" y="5543550"/>
          <p14:tracePt t="60345" x="7034213" y="5556250"/>
          <p14:tracePt t="60357" x="7010400" y="5568950"/>
          <p14:tracePt t="60364" x="6997700" y="5568950"/>
          <p14:tracePt t="60373" x="6985000" y="5568950"/>
          <p14:tracePt t="60384" x="6959600" y="5568950"/>
          <p14:tracePt t="60403" x="6946900" y="5568950"/>
          <p14:tracePt t="60426" x="6946900" y="5581650"/>
          <p14:tracePt t="60435" x="7021513" y="5594350"/>
          <p14:tracePt t="60445" x="7085013" y="5607050"/>
          <p14:tracePt t="60455" x="7197725" y="5607050"/>
          <p14:tracePt t="60464" x="7310438" y="5619750"/>
          <p14:tracePt t="60477" x="7472363" y="5643563"/>
          <p14:tracePt t="60483" x="7623175" y="5656263"/>
          <p14:tracePt t="60492" x="7861300" y="5656263"/>
          <p14:tracePt t="60503" x="8123238" y="5656263"/>
          <p14:tracePt t="60513" x="8461375" y="5607050"/>
          <p14:tracePt t="60524" x="8850313" y="5507038"/>
          <p14:tracePt t="60532" x="9050338" y="5394325"/>
          <p14:tracePt t="60542" x="9350375" y="5230813"/>
          <p14:tracePt t="60553" x="9488488" y="5118100"/>
          <p14:tracePt t="60562" x="9726613" y="4956175"/>
          <p14:tracePt t="60577" x="9939338" y="4743450"/>
          <p14:tracePt t="60584" x="10064750" y="4567238"/>
          <p14:tracePt t="60593" x="10164763" y="4405313"/>
          <p14:tracePt t="60603" x="10252075" y="4292600"/>
          <p14:tracePt t="60611" x="10313988" y="4179888"/>
          <p14:tracePt t="60622" x="10364788" y="4054475"/>
          <p14:tracePt t="60631" x="10401300" y="3967163"/>
          <p14:tracePt t="60641" x="10452100" y="3854450"/>
          <p14:tracePt t="60652" x="10477500" y="3754438"/>
          <p14:tracePt t="60662" x="10514013" y="3641725"/>
          <p14:tracePt t="60671" x="10526713" y="3541713"/>
          <p14:tracePt t="60681" x="10552113" y="3441700"/>
          <p14:tracePt t="60692" x="10590213" y="3354388"/>
          <p14:tracePt t="60706" x="10614025" y="3278188"/>
          <p14:tracePt t="60712" x="10639425" y="3203575"/>
          <p14:tracePt t="60721" x="10677525" y="3141663"/>
          <p14:tracePt t="60730" x="10702925" y="3078163"/>
          <p14:tracePt t="60741" x="10726738" y="3041650"/>
          <p14:tracePt t="60751" x="10752138" y="3016250"/>
          <p14:tracePt t="60760" x="10764838" y="2990850"/>
          <p14:tracePt t="60770" x="10790238" y="2965450"/>
          <p14:tracePt t="60780" x="10815638" y="2952750"/>
          <p14:tracePt t="60790" x="10839450" y="2941638"/>
          <p14:tracePt t="60800" x="10852150" y="2941638"/>
          <p14:tracePt t="60810" x="10852150" y="2928938"/>
          <p14:tracePt t="60830" x="10864850" y="2928938"/>
          <p14:tracePt t="61052" x="10877550" y="2903538"/>
          <p14:tracePt t="61060" x="10890250" y="2865438"/>
          <p14:tracePt t="61071" x="10915650" y="2816225"/>
          <p14:tracePt t="61078" x="10939463" y="2765425"/>
          <p14:tracePt t="61088" x="10952163" y="2678113"/>
          <p14:tracePt t="61098" x="10952163" y="2616200"/>
          <p14:tracePt t="61108" x="10964863" y="2503488"/>
          <p14:tracePt t="61117" x="10964863" y="2414588"/>
          <p14:tracePt t="61128" x="10964863" y="2327275"/>
          <p14:tracePt t="61137" x="10964863" y="2278063"/>
          <p14:tracePt t="61148" x="10964863" y="2227263"/>
          <p14:tracePt t="61158" x="10964863" y="2165350"/>
          <p14:tracePt t="61168" x="10964863" y="2101850"/>
          <p14:tracePt t="61179" x="10964863" y="2052638"/>
          <p14:tracePt t="61189" x="10964863" y="2001838"/>
          <p14:tracePt t="61198" x="10964863" y="1952625"/>
          <p14:tracePt t="61210" x="10964863" y="1939925"/>
          <p14:tracePt t="61217" x="10964863" y="1901825"/>
          <p14:tracePt t="61227" x="10964863" y="1889125"/>
          <p14:tracePt t="61237" x="10964863" y="1876425"/>
          <p14:tracePt t="61246" x="10964863" y="1865313"/>
          <p14:tracePt t="61256" x="10964863" y="1852613"/>
          <p14:tracePt t="61297" x="10964863" y="1839913"/>
          <p14:tracePt t="61318" x="10964863" y="1827213"/>
          <p14:tracePt t="61347" x="10964863" y="1814513"/>
          <p14:tracePt t="61376" x="10964863" y="1801813"/>
          <p14:tracePt t="61385" x="10977563" y="1789113"/>
          <p14:tracePt t="61396" x="10990263" y="1776413"/>
          <p14:tracePt t="61406" x="10990263" y="1765300"/>
          <p14:tracePt t="61416" x="10990263" y="1752600"/>
          <p14:tracePt t="61426" x="11002963" y="1739900"/>
          <p14:tracePt t="61445" x="11002963" y="1727200"/>
          <p14:tracePt t="61455" x="11015663" y="1714500"/>
          <p14:tracePt t="61465" x="11015663" y="1701800"/>
          <p14:tracePt t="61506" x="11015663" y="1689100"/>
          <p14:tracePt t="61536" x="11015663" y="1676400"/>
          <p14:tracePt t="61645" x="11015663" y="1689100"/>
          <p14:tracePt t="61663" x="11015663" y="1727200"/>
          <p14:tracePt t="61673" x="11015663" y="1752600"/>
          <p14:tracePt t="61682" x="11015663" y="1776413"/>
          <p14:tracePt t="61693" x="11015663" y="1789113"/>
          <p14:tracePt t="61703" x="11002963" y="1814513"/>
          <p14:tracePt t="61712" x="11002963" y="1827213"/>
          <p14:tracePt t="61722" x="11002963" y="1852613"/>
          <p14:tracePt t="61733" x="11002963" y="1889125"/>
          <p14:tracePt t="61742" x="11002963" y="1914525"/>
          <p14:tracePt t="61753" x="11002963" y="1952625"/>
          <p14:tracePt t="61762" x="11002963" y="2001838"/>
          <p14:tracePt t="61772" x="11002963" y="2052638"/>
          <p14:tracePt t="61783" x="11002963" y="2089150"/>
          <p14:tracePt t="61792" x="11002963" y="2114550"/>
          <p14:tracePt t="61802" x="11002963" y="2165350"/>
          <p14:tracePt t="61812" x="11002963" y="2214563"/>
          <p14:tracePt t="61823" x="11002963" y="2265363"/>
          <p14:tracePt t="61832" x="11002963" y="2303463"/>
          <p14:tracePt t="61842" x="11002963" y="2314575"/>
          <p14:tracePt t="61852" x="11015663" y="2352675"/>
          <p14:tracePt t="61863" x="11015663" y="2403475"/>
          <p14:tracePt t="61873" x="11015663" y="2439988"/>
          <p14:tracePt t="61886" x="11015663" y="2452688"/>
          <p14:tracePt t="61892" x="11015663" y="2478088"/>
          <p14:tracePt t="61904" x="11015663" y="2490788"/>
          <p14:tracePt t="61913" x="11015663" y="2527300"/>
          <p14:tracePt t="61920" x="11015663" y="2552700"/>
          <p14:tracePt t="61932" x="11015663" y="2590800"/>
          <p14:tracePt t="61941" x="11015663" y="2603500"/>
          <p14:tracePt t="61951" x="11015663" y="2640013"/>
          <p14:tracePt t="61978" x="11015663" y="2690813"/>
          <p14:tracePt t="61981" x="11015663" y="2716213"/>
          <p14:tracePt t="61991" x="11015663" y="2740025"/>
          <p14:tracePt t="62000" x="11015663" y="2765425"/>
          <p14:tracePt t="62011" x="11015663" y="2790825"/>
          <p14:tracePt t="62020" x="11015663" y="2828925"/>
          <p14:tracePt t="62030" x="11015663" y="2840038"/>
          <p14:tracePt t="62042" x="11015663" y="2890838"/>
          <p14:tracePt t="62051" x="11015663" y="2928938"/>
          <p14:tracePt t="62064" x="11015663" y="2965450"/>
          <p14:tracePt t="62069" x="11015663" y="2990850"/>
          <p14:tracePt t="62080" x="11015663" y="3016250"/>
          <p14:tracePt t="62089" x="11015663" y="3054350"/>
          <p14:tracePt t="62099" x="11015663" y="3065463"/>
          <p14:tracePt t="62110" x="11015663" y="3103563"/>
          <p14:tracePt t="62119" x="11015663" y="3128963"/>
          <p14:tracePt t="62131" x="11015663" y="3165475"/>
          <p14:tracePt t="62142" x="11015663" y="3178175"/>
          <p14:tracePt t="62151" x="11015663" y="3203575"/>
          <p14:tracePt t="62159" x="11015663" y="3241675"/>
          <p14:tracePt t="62169" x="11015663" y="3254375"/>
          <p14:tracePt t="62179" x="11015663" y="3290888"/>
          <p14:tracePt t="62189" x="11015663" y="3316288"/>
          <p14:tracePt t="62199" x="11015663" y="3341688"/>
          <p14:tracePt t="62209" x="11015663" y="3367088"/>
          <p14:tracePt t="62218" x="11002963" y="3390900"/>
          <p14:tracePt t="62233" x="11002963" y="3403600"/>
          <p14:tracePt t="62241" x="11002963" y="3416300"/>
          <p14:tracePt t="62251" x="11002963" y="3429000"/>
          <p14:tracePt t="62260" x="11002963" y="3441700"/>
          <p14:tracePt t="62278" x="11002963" y="3454400"/>
          <p14:tracePt t="62298" x="11002963" y="3467100"/>
          <p14:tracePt t="62367" x="11002963" y="3454400"/>
          <p14:tracePt t="62377" x="11002963" y="3441700"/>
          <p14:tracePt t="62387" x="11002963" y="3403600"/>
          <p14:tracePt t="62397" x="11002963" y="3367088"/>
          <p14:tracePt t="62407" x="11002963" y="3328988"/>
          <p14:tracePt t="62416" x="11002963" y="3303588"/>
          <p14:tracePt t="62427" x="11002963" y="3241675"/>
          <p14:tracePt t="62437" x="11002963" y="3190875"/>
          <p14:tracePt t="62447" x="11002963" y="3141663"/>
          <p14:tracePt t="62456" x="11002963" y="3078163"/>
          <p14:tracePt t="62468" x="11002963" y="3016250"/>
          <p14:tracePt t="62478" x="11002963" y="2928938"/>
          <p14:tracePt t="62489" x="11002963" y="2840038"/>
          <p14:tracePt t="62497" x="11002963" y="2765425"/>
          <p14:tracePt t="62509" x="11002963" y="2728913"/>
          <p14:tracePt t="62518" x="11002963" y="2640013"/>
          <p14:tracePt t="62526" x="11015663" y="2552700"/>
          <p14:tracePt t="62536" x="11015663" y="2503488"/>
          <p14:tracePt t="62545" x="11015663" y="2439988"/>
          <p14:tracePt t="62556" x="11015663" y="2378075"/>
          <p14:tracePt t="62566" x="11015663" y="2327275"/>
          <p14:tracePt t="62576" x="11015663" y="2290763"/>
          <p14:tracePt t="62590" x="11015663" y="2252663"/>
          <p14:tracePt t="62597" x="11015663" y="2227263"/>
          <p14:tracePt t="62608" x="11015663" y="2201863"/>
          <p14:tracePt t="62616" x="11028363" y="2178050"/>
          <p14:tracePt t="62625" x="11028363" y="2165350"/>
          <p14:tracePt t="62636" x="11028363" y="2139950"/>
          <p14:tracePt t="62645" x="11028363" y="2114550"/>
          <p14:tracePt t="62666" x="11041063" y="2089150"/>
          <p14:tracePt t="62675" x="11041063" y="2065338"/>
          <p14:tracePt t="62687" x="11041063" y="2052638"/>
          <p14:tracePt t="62696" x="11041063" y="2039938"/>
          <p14:tracePt t="62710" x="11041063" y="2014538"/>
          <p14:tracePt t="62719" x="11052175" y="2001838"/>
          <p14:tracePt t="62726" x="11052175" y="1978025"/>
          <p14:tracePt t="62735" x="11052175" y="1965325"/>
          <p14:tracePt t="62744" x="11052175" y="1952625"/>
          <p14:tracePt t="62764" x="11052175" y="1939925"/>
          <p14:tracePt t="62774" x="11064875" y="1914525"/>
          <p14:tracePt t="62794" x="11064875" y="1901825"/>
          <p14:tracePt t="62803" x="11064875" y="1889125"/>
          <p14:tracePt t="62834" x="11064875" y="1876425"/>
          <p14:tracePt t="62884" x="11064875" y="1865313"/>
          <p14:tracePt t="62903" x="11064875" y="1852613"/>
          <p14:tracePt t="62985" x="11064875" y="1865313"/>
          <p14:tracePt t="62994" x="11077575" y="1901825"/>
          <p14:tracePt t="63002" x="11077575" y="1927225"/>
          <p14:tracePt t="63012" x="11090275" y="2001838"/>
          <p14:tracePt t="63021" x="11102975" y="2052638"/>
          <p14:tracePt t="63033" x="11115675" y="2078038"/>
          <p14:tracePt t="63041" x="11128375" y="2127250"/>
          <p14:tracePt t="63052" x="11128375" y="2152650"/>
          <p14:tracePt t="63066" x="11128375" y="2178050"/>
          <p14:tracePt t="63073" x="11128375" y="2190750"/>
          <p14:tracePt t="63086" x="11128375" y="2214563"/>
          <p14:tracePt t="63091" x="11128375" y="2227263"/>
          <p14:tracePt t="63112" x="11128375" y="2239963"/>
          <p14:tracePt t="63121" x="11128375" y="2265363"/>
          <p14:tracePt t="63131" x="11128375" y="2278063"/>
          <p14:tracePt t="63141" x="11128375" y="2303463"/>
          <p14:tracePt t="63151" x="11128375" y="2314575"/>
          <p14:tracePt t="63161" x="11128375" y="2327275"/>
          <p14:tracePt t="63171" x="11128375" y="2352675"/>
          <p14:tracePt t="63182" x="11128375" y="2378075"/>
          <p14:tracePt t="63193" x="11115675" y="2378075"/>
          <p14:tracePt t="63201" x="11115675" y="2390775"/>
          <p14:tracePt t="63215" x="11115675" y="2403475"/>
          <p14:tracePt t="63222" x="11115675" y="2414588"/>
          <p14:tracePt t="63232" x="11115675" y="2439988"/>
          <p14:tracePt t="63241" x="11102975" y="2452688"/>
          <p14:tracePt t="63250" x="11102975" y="2465388"/>
          <p14:tracePt t="63260" x="11102975" y="2490788"/>
          <p14:tracePt t="63270" x="11090275" y="2516188"/>
          <p14:tracePt t="63290" x="11090275" y="2540000"/>
          <p14:tracePt t="63301" x="11077575" y="2565400"/>
          <p14:tracePt t="63313" x="11077575" y="2578100"/>
          <p14:tracePt t="63320" x="11064875" y="2590800"/>
          <p14:tracePt t="63331" x="11064875" y="2616200"/>
          <p14:tracePt t="63346" x="11064875" y="2627313"/>
          <p14:tracePt t="63351" x="11052175" y="2652713"/>
          <p14:tracePt t="63360" x="11041063" y="2665413"/>
          <p14:tracePt t="63369" x="11028363" y="2678113"/>
          <p14:tracePt t="63379" x="11028363" y="2703513"/>
          <p14:tracePt t="63389" x="11028363" y="2728913"/>
          <p14:tracePt t="63409" x="11028363" y="2752725"/>
          <p14:tracePt t="63421" x="11015663" y="2778125"/>
          <p14:tracePt t="63430" x="11015663" y="2790825"/>
          <p14:tracePt t="63440" x="11015663" y="2803525"/>
          <p14:tracePt t="63451" x="11015663" y="2828925"/>
          <p14:tracePt t="63463" x="11015663" y="2840038"/>
          <p14:tracePt t="63472" x="11015663" y="2852738"/>
          <p14:tracePt t="63479" x="11015663" y="2878138"/>
          <p14:tracePt t="63489" x="11015663" y="2890838"/>
          <p14:tracePt t="63498" x="11015663" y="2916238"/>
          <p14:tracePt t="63509" x="11015663" y="2928938"/>
          <p14:tracePt t="63518" x="11015663" y="2941638"/>
          <p14:tracePt t="63528" x="11015663" y="2965450"/>
          <p14:tracePt t="63538" x="11015663" y="2978150"/>
          <p14:tracePt t="63548" x="11015663" y="2990850"/>
          <p14:tracePt t="63557" x="11015663" y="3003550"/>
          <p14:tracePt t="63567" x="11015663" y="3016250"/>
          <p14:tracePt t="63587" x="11015663" y="3028950"/>
          <p14:tracePt t="63597" x="11015663" y="3041650"/>
          <p14:tracePt t="63617" x="11015663" y="3065463"/>
          <p14:tracePt t="63628" x="11015663" y="3078163"/>
          <p14:tracePt t="63647" x="11015663" y="3090863"/>
          <p14:tracePt t="63657" x="11015663" y="3103563"/>
          <p14:tracePt t="63667" x="11015663" y="3116263"/>
          <p14:tracePt t="63687" x="11015663" y="3128963"/>
          <p14:tracePt t="63697" x="11015663" y="3141663"/>
          <p14:tracePt t="63706" x="11028363" y="3154363"/>
          <p14:tracePt t="63746" x="11028363" y="3165475"/>
          <p14:tracePt t="63776" x="11041063" y="3165475"/>
          <p14:tracePt t="63805" x="11052175" y="3165475"/>
          <p14:tracePt t="63815" x="11064875" y="3165475"/>
          <p14:tracePt t="63825" x="11077575" y="3154363"/>
          <p14:tracePt t="63835" x="11077575" y="3116263"/>
          <p14:tracePt t="63845" x="11090275" y="3078163"/>
          <p14:tracePt t="63855" x="11102975" y="3041650"/>
          <p14:tracePt t="63866" x="11102975" y="2990850"/>
          <p14:tracePt t="63875" x="11102975" y="2965450"/>
          <p14:tracePt t="63886" x="11102975" y="2916238"/>
          <p14:tracePt t="63895" x="11102975" y="2878138"/>
          <p14:tracePt t="63905" x="11102975" y="2828925"/>
          <p14:tracePt t="63915" x="11102975" y="2765425"/>
          <p14:tracePt t="63925" x="11102975" y="2728913"/>
          <p14:tracePt t="63935" x="11102975" y="2690813"/>
          <p14:tracePt t="63944" x="11102975" y="2640013"/>
          <p14:tracePt t="63954" x="11102975" y="2603500"/>
          <p14:tracePt t="63964" x="11102975" y="2578100"/>
          <p14:tracePt t="63974" x="11102975" y="2552700"/>
          <p14:tracePt t="63984" x="11102975" y="2527300"/>
          <p14:tracePt t="63994" x="11102975" y="2490788"/>
          <p14:tracePt t="64004" x="11102975" y="2439988"/>
          <p14:tracePt t="64014" x="11102975" y="2414588"/>
          <p14:tracePt t="64024" x="11102975" y="2365375"/>
          <p14:tracePt t="64033" x="11102975" y="2314575"/>
          <p14:tracePt t="64044" x="11102975" y="2265363"/>
          <p14:tracePt t="64053" x="11102975" y="2214563"/>
          <p14:tracePt t="64063" x="11102975" y="2190750"/>
          <p14:tracePt t="64073" x="11102975" y="2152650"/>
          <p14:tracePt t="64083" x="11102975" y="2127250"/>
          <p14:tracePt t="64093" x="11102975" y="2089150"/>
          <p14:tracePt t="64103" x="11090275" y="2078038"/>
          <p14:tracePt t="64113" x="11090275" y="2039938"/>
          <p14:tracePt t="64123" x="11077575" y="2014538"/>
          <p14:tracePt t="64133" x="11064875" y="1978025"/>
          <p14:tracePt t="64143" x="11064875" y="1965325"/>
          <p14:tracePt t="64152" x="11064875" y="1927225"/>
          <p14:tracePt t="64163" x="11052175" y="1901825"/>
          <p14:tracePt t="64172" x="11052175" y="1889125"/>
          <p14:tracePt t="64182" x="11052175" y="1852613"/>
          <p14:tracePt t="64192" x="11052175" y="1827213"/>
          <p14:tracePt t="64202" x="11052175" y="1814513"/>
          <p14:tracePt t="64212" x="11052175" y="1789113"/>
          <p14:tracePt t="64222" x="11052175" y="1765300"/>
          <p14:tracePt t="64242" x="11052175" y="1739900"/>
          <p14:tracePt t="64252" x="11052175" y="1727200"/>
          <p14:tracePt t="64271" x="11052175" y="1714500"/>
          <p14:tracePt t="64281" x="11052175" y="1701800"/>
          <p14:tracePt t="64292" x="11052175" y="1689100"/>
          <p14:tracePt t="64331" x="11052175" y="1676400"/>
          <p14:tracePt t="64352" x="11052175" y="1663700"/>
          <p14:tracePt t="64543" x="11041063" y="1676400"/>
          <p14:tracePt t="64621" x="11028363" y="1676400"/>
          <p14:tracePt t="64708" x="11028363" y="1689100"/>
          <p14:tracePt t="64738" x="11028363" y="1701800"/>
          <p14:tracePt t="64757" x="11028363" y="1714500"/>
          <p14:tracePt t="64769" x="11028363" y="1752600"/>
          <p14:tracePt t="64777" x="11028363" y="1789113"/>
          <p14:tracePt t="64788" x="11028363" y="1865313"/>
          <p14:tracePt t="64797" x="11041063" y="1978025"/>
          <p14:tracePt t="64807" x="11052175" y="2089150"/>
          <p14:tracePt t="64818" x="11052175" y="2201863"/>
          <p14:tracePt t="64827" x="11052175" y="2303463"/>
          <p14:tracePt t="64836" x="11052175" y="2390775"/>
          <p14:tracePt t="64847" x="11052175" y="2503488"/>
          <p14:tracePt t="64857" x="11052175" y="2616200"/>
          <p14:tracePt t="64868" x="11015663" y="2778125"/>
          <p14:tracePt t="64878" x="10977563" y="2916238"/>
          <p14:tracePt t="64888" x="10952163" y="3054350"/>
          <p14:tracePt t="64899" x="10939463" y="3116263"/>
          <p14:tracePt t="64909" x="10915650" y="3190875"/>
          <p14:tracePt t="64918" x="10902950" y="3241675"/>
          <p14:tracePt t="64926" x="10890250" y="3290888"/>
          <p14:tracePt t="64936" x="10890250" y="3316288"/>
          <p14:tracePt t="64946" x="10890250" y="3341688"/>
          <p14:tracePt t="64966" x="10877550" y="3367088"/>
          <p14:tracePt t="64976" x="10877550" y="3378200"/>
          <p14:tracePt t="64986" x="10877550" y="3390900"/>
          <p14:tracePt t="65184" x="10877550" y="3403600"/>
          <p14:tracePt t="65293" x="10877550" y="3416300"/>
          <p14:tracePt t="65354" x="10890250" y="3416300"/>
          <p14:tracePt t="65374" x="10902950" y="3416300"/>
          <p14:tracePt t="65402" x="10915650" y="3416300"/>
          <p14:tracePt t="65412" x="10928350" y="3416300"/>
          <p14:tracePt t="65422" x="10939463" y="3416300"/>
          <p14:tracePt t="65452" x="10952163" y="3416300"/>
          <p14:tracePt t="65463" x="10952163" y="3403600"/>
          <p14:tracePt t="65474" x="10964863" y="3403600"/>
          <p14:tracePt t="65485" x="10977563" y="3390900"/>
          <p14:tracePt t="65504" x="10977563" y="3378200"/>
          <p14:tracePt t="65514" x="10990263" y="3378200"/>
          <p14:tracePt t="65521" x="11002963" y="3378200"/>
          <p14:tracePt t="67228" x="11015663" y="3378200"/>
          <p14:tracePt t="67250" x="11028363" y="3378200"/>
          <p14:tracePt t="67261" x="11041063" y="3378200"/>
          <p14:tracePt t="67378" x="11028363" y="3378200"/>
          <p14:tracePt t="67397" x="11015663" y="3378200"/>
          <p14:tracePt t="67428" x="11002963" y="3378200"/>
          <p14:tracePt t="67438" x="10990263" y="3367088"/>
          <p14:tracePt t="67495" x="11002963" y="3367088"/>
          <p14:tracePt t="67507" x="11028363" y="3367088"/>
          <p14:tracePt t="67517" x="11041063" y="3367088"/>
          <p14:tracePt t="67529" x="11052175" y="3367088"/>
          <p14:tracePt t="67537" x="11090275" y="3367088"/>
          <p14:tracePt t="67546" x="11115675" y="3367088"/>
          <p14:tracePt t="67558" x="11141075" y="3367088"/>
          <p14:tracePt t="67565" x="11177588" y="3367088"/>
          <p14:tracePt t="67575" x="11202988" y="3367088"/>
          <p14:tracePt t="67584" x="11241088" y="3367088"/>
          <p14:tracePt t="67594" x="11253788" y="3367088"/>
          <p14:tracePt t="67604" x="11266488" y="3354388"/>
          <p14:tracePt t="67614" x="11290300" y="3354388"/>
          <p14:tracePt t="67635" x="11315700" y="3354388"/>
          <p14:tracePt t="67645" x="11328400" y="3354388"/>
          <p14:tracePt t="67657" x="11341100" y="3354388"/>
          <p14:tracePt t="67666" x="11366500" y="3354388"/>
          <p14:tracePt t="67679" x="11366500" y="3341688"/>
          <p14:tracePt t="67693" x="11377613" y="3341688"/>
          <p14:tracePt t="67704" x="11390313" y="3341688"/>
          <p14:tracePt t="67723" x="11403013" y="3328988"/>
          <p14:tracePt t="67753" x="11403013" y="3316288"/>
          <p14:tracePt t="67783" x="11403013" y="3303588"/>
          <p14:tracePt t="67792" x="11390313" y="3278188"/>
          <p14:tracePt t="67804" x="11353800" y="3241675"/>
          <p14:tracePt t="67812" x="11315700" y="3203575"/>
          <p14:tracePt t="67822" x="11277600" y="3178175"/>
          <p14:tracePt t="67832" x="11228388" y="3141663"/>
          <p14:tracePt t="67842" x="11202988" y="3116263"/>
          <p14:tracePt t="67852" x="11164888" y="3090863"/>
          <p14:tracePt t="67862" x="11128375" y="3054350"/>
          <p14:tracePt t="67871" x="11102975" y="3028950"/>
          <p14:tracePt t="67882" x="11090275" y="3003550"/>
          <p14:tracePt t="67893" x="11077575" y="2978150"/>
          <p14:tracePt t="67908" x="11064875" y="2965450"/>
          <p14:tracePt t="67913" x="11052175" y="2965450"/>
          <p14:tracePt t="67921" x="11052175" y="2952750"/>
          <p14:tracePt t="67932" x="11052175" y="2941638"/>
          <p14:tracePt t="67941" x="11041063" y="2941638"/>
          <p14:tracePt t="67953" x="11028363" y="2928938"/>
          <p14:tracePt t="67961" x="11015663" y="2903538"/>
          <p14:tracePt t="67971" x="11015663" y="2890838"/>
          <p14:tracePt t="67991" x="11002963" y="2878138"/>
          <p14:tracePt t="68002" x="10990263" y="2852738"/>
          <p14:tracePt t="68022" x="10977563" y="2828925"/>
          <p14:tracePt t="68033" x="10964863" y="2803525"/>
          <p14:tracePt t="68050" x="10964863" y="2790825"/>
          <p14:tracePt t="68061" x="10964863" y="2778125"/>
          <p14:tracePt t="68070" x="10964863" y="2765425"/>
          <p14:tracePt t="68091" x="10952163" y="2752725"/>
          <p14:tracePt t="68100" x="10939463" y="2740025"/>
          <p14:tracePt t="68110" x="10928350" y="2740025"/>
          <p14:tracePt t="68120" x="10928350" y="2716213"/>
          <p14:tracePt t="68133" x="10928350" y="2703513"/>
          <p14:tracePt t="68169" x="10928350" y="2690813"/>
          <p14:tracePt t="68190" x="10928350" y="2678113"/>
          <p14:tracePt t="68209" x="10928350" y="2665413"/>
          <p14:tracePt t="68240" x="10952163" y="2665413"/>
          <p14:tracePt t="68254" x="10964863" y="2665413"/>
          <p14:tracePt t="68260" x="10977563" y="2665413"/>
          <p14:tracePt t="68270" x="10990263" y="2665413"/>
          <p14:tracePt t="68280" x="11015663" y="2652713"/>
          <p14:tracePt t="68288" x="11052175" y="2652713"/>
          <p14:tracePt t="68299" x="11077575" y="2640013"/>
          <p14:tracePt t="68308" x="11115675" y="2627313"/>
          <p14:tracePt t="68318" x="11141075" y="2627313"/>
          <p14:tracePt t="68328" x="11153775" y="2616200"/>
          <p14:tracePt t="68340" x="11177588" y="2616200"/>
          <p14:tracePt t="68349" x="11202988" y="2603500"/>
          <p14:tracePt t="68368" x="11215688" y="2603500"/>
          <p14:tracePt t="68378" x="11228388" y="2603500"/>
          <p14:tracePt t="68397" x="11228388" y="2590800"/>
          <p14:tracePt t="68408" x="11241088" y="2590800"/>
          <p14:tracePt t="68428" x="11241088" y="2578100"/>
          <p14:tracePt t="68437" x="11241088" y="2565400"/>
          <p14:tracePt t="68447" x="11241088" y="2552700"/>
          <p14:tracePt t="68458" x="11241088" y="2527300"/>
          <p14:tracePt t="68468" x="11228388" y="2503488"/>
          <p14:tracePt t="68482" x="11228388" y="2478088"/>
          <p14:tracePt t="68489" x="11202988" y="2439988"/>
          <p14:tracePt t="68498" x="11164888" y="2403475"/>
          <p14:tracePt t="68511" x="11128375" y="2365375"/>
          <p14:tracePt t="68518" x="11077575" y="2303463"/>
          <p14:tracePt t="68526" x="11064875" y="2290763"/>
          <p14:tracePt t="68537" x="11041063" y="2239963"/>
          <p14:tracePt t="68546" x="11028363" y="2201863"/>
          <p14:tracePt t="68557" x="11002963" y="2178050"/>
          <p14:tracePt t="68567" x="10990263" y="2139950"/>
          <p14:tracePt t="68576" x="10977563" y="2114550"/>
          <p14:tracePt t="68586" x="10964863" y="2101850"/>
          <p14:tracePt t="68596" x="10964863" y="2078038"/>
          <p14:tracePt t="68606" x="10964863" y="2052638"/>
          <p14:tracePt t="68616" x="10964863" y="2039938"/>
          <p14:tracePt t="68626" x="10964863" y="2014538"/>
          <p14:tracePt t="68636" x="10964863" y="1989138"/>
          <p14:tracePt t="68645" x="10964863" y="1965325"/>
          <p14:tracePt t="68656" x="10964863" y="1952625"/>
          <p14:tracePt t="68667" x="10977563" y="1927225"/>
          <p14:tracePt t="68675" x="10977563" y="1914525"/>
          <p14:tracePt t="68685" x="10977563" y="1889125"/>
          <p14:tracePt t="68695" x="10990263" y="1876425"/>
          <p14:tracePt t="68708" x="11002963" y="1865313"/>
          <p14:tracePt t="68720" x="11015663" y="1852613"/>
          <p14:tracePt t="68727" x="11015663" y="1839913"/>
          <p14:tracePt t="68735" x="11015663" y="1827213"/>
          <p14:tracePt t="68745" x="11028363" y="1814513"/>
          <p14:tracePt t="68756" x="11041063" y="1801813"/>
          <p14:tracePt t="68764" x="11052175" y="1789113"/>
          <p14:tracePt t="68794" x="11064875" y="1789113"/>
          <p14:tracePt t="68805" x="11077575" y="1776413"/>
          <p14:tracePt t="68824" x="11090275" y="1765300"/>
          <p14:tracePt t="68844" x="11090275" y="1752600"/>
          <p14:tracePt t="69202" x="11077575" y="1752600"/>
          <p14:tracePt t="69215" x="11028363" y="1752600"/>
          <p14:tracePt t="69222" x="10939463" y="1752600"/>
          <p14:tracePt t="69235" x="10802938" y="1752600"/>
          <p14:tracePt t="69240" x="10514013" y="1752600"/>
          <p14:tracePt t="69250" x="10164763" y="1752600"/>
          <p14:tracePt t="69261" x="9750425" y="1714500"/>
          <p14:tracePt t="69270" x="9263063" y="1652588"/>
          <p14:tracePt t="69281" x="8374063" y="1527175"/>
          <p14:tracePt t="69291" x="7610475" y="1439863"/>
          <p14:tracePt t="69300" x="6634163" y="1276350"/>
          <p14:tracePt t="69311" x="5532438" y="1114425"/>
          <p14:tracePt t="69320" x="4668838" y="950913"/>
          <p14:tracePt t="69330" x="3817938" y="788988"/>
          <p14:tracePt t="69340" x="3016250" y="638175"/>
          <p14:tracePt t="69350" x="2452688" y="500063"/>
          <p14:tracePt t="69360" x="1927225" y="363538"/>
          <p14:tracePt t="69369" x="1539875" y="238125"/>
          <p14:tracePt t="69379" x="1214438" y="125413"/>
          <p14:tracePt t="69389" x="1038225" y="381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a:t>
            </a:r>
            <a:r>
              <a:rPr lang="en-IN" sz="2800" b="1" dirty="0">
                <a:solidFill>
                  <a:schemeClr val="bg1"/>
                </a:solidFill>
                <a:latin typeface="Times New Roman" panose="02020603050405020304" pitchFamily="18" charset="0"/>
                <a:cs typeface="Times New Roman" panose="02020603050405020304" pitchFamily="18" charset="0"/>
              </a:rPr>
              <a:t>Energy bands in solids</a:t>
            </a:r>
            <a:endParaRPr lang="en-IN" sz="2800" b="1" dirty="0">
              <a:solidFill>
                <a:schemeClr val="bg1"/>
              </a:solidFill>
              <a:latin typeface="Times New Roman" panose="02020603050405020304" pitchFamily="18" charset="0"/>
              <a:ea typeface="+mj-ea"/>
              <a:cs typeface="Times New Roman" panose="02020603050405020304" pitchFamily="18" charset="0"/>
            </a:endParaRPr>
          </a:p>
          <a:p>
            <a:pPr algn="ctr">
              <a:lnSpc>
                <a:spcPct val="90000"/>
              </a:lnSpc>
              <a:spcBef>
                <a:spcPct val="0"/>
              </a:spcBef>
              <a:defRPr/>
            </a:pPr>
            <a:endParaRPr lang="en-IN" sz="2800" b="1" dirty="0">
              <a:solidFill>
                <a:schemeClr val="bg1"/>
              </a:solidFill>
              <a:latin typeface="Tinos"/>
              <a:ea typeface="+mj-ea"/>
              <a:cs typeface="+mj-cs"/>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4099" name="Rectangle 3"/>
          <p:cNvSpPr>
            <a:spLocks noChangeArrowheads="1"/>
          </p:cNvSpPr>
          <p:nvPr/>
        </p:nvSpPr>
        <p:spPr bwMode="auto">
          <a:xfrm>
            <a:off x="1557973" y="9201296"/>
            <a:ext cx="982979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sym typeface="Symbol" pitchFamily="18" charset="2"/>
            </a:endParaRPr>
          </a:p>
        </p:txBody>
      </p:sp>
      <p:sp>
        <p:nvSpPr>
          <p:cNvPr id="70660" name="Rectangle 4"/>
          <p:cNvSpPr>
            <a:spLocks noChangeArrowheads="1"/>
          </p:cNvSpPr>
          <p:nvPr/>
        </p:nvSpPr>
        <p:spPr bwMode="auto">
          <a:xfrm>
            <a:off x="258310" y="1216775"/>
            <a:ext cx="5115549"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Case 2 : When P→0,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corresponds to no barrier, the electron can be considered to be moving freely through the potential wells. </a:t>
            </a:r>
            <a:endPar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p:txBody>
      </p:sp>
      <p:sp>
        <p:nvSpPr>
          <p:cNvPr id="70663" name="Rectangle 7"/>
          <p:cNvSpPr>
            <a:spLocks noChangeArrowheads="1"/>
          </p:cNvSpPr>
          <p:nvPr/>
        </p:nvSpPr>
        <p:spPr bwMode="auto">
          <a:xfrm>
            <a:off x="0" y="9334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3" name="Picture 2">
            <a:extLst>
              <a:ext uri="{FF2B5EF4-FFF2-40B4-BE49-F238E27FC236}">
                <a16:creationId xmlns:a16="http://schemas.microsoft.com/office/drawing/2014/main" id="{65FFF69D-7F99-44D3-A1B5-61705CA1945A}"/>
              </a:ext>
            </a:extLst>
          </p:cNvPr>
          <p:cNvPicPr>
            <a:picLocks noChangeAspect="1"/>
          </p:cNvPicPr>
          <p:nvPr/>
        </p:nvPicPr>
        <p:blipFill>
          <a:blip r:embed="rId5"/>
          <a:stretch>
            <a:fillRect/>
          </a:stretch>
        </p:blipFill>
        <p:spPr>
          <a:xfrm>
            <a:off x="-1" y="-2277"/>
            <a:ext cx="1504949" cy="1023587"/>
          </a:xfrm>
          <a:prstGeom prst="rect">
            <a:avLst/>
          </a:prstGeom>
        </p:spPr>
      </p:pic>
      <p:graphicFrame>
        <p:nvGraphicFramePr>
          <p:cNvPr id="9" name="Object 8">
            <a:extLst>
              <a:ext uri="{FF2B5EF4-FFF2-40B4-BE49-F238E27FC236}">
                <a16:creationId xmlns:a16="http://schemas.microsoft.com/office/drawing/2014/main" id="{3357166C-EDFF-40ED-BEFE-3F389367A439}"/>
              </a:ext>
            </a:extLst>
          </p:cNvPr>
          <p:cNvGraphicFramePr>
            <a:graphicFrameLocks noChangeAspect="1"/>
          </p:cNvGraphicFramePr>
          <p:nvPr>
            <p:extLst>
              <p:ext uri="{D42A27DB-BD31-4B8C-83A1-F6EECF244321}">
                <p14:modId xmlns:p14="http://schemas.microsoft.com/office/powerpoint/2010/main" val="141787420"/>
              </p:ext>
            </p:extLst>
          </p:nvPr>
        </p:nvGraphicFramePr>
        <p:xfrm>
          <a:off x="527686" y="2746920"/>
          <a:ext cx="1030287" cy="612775"/>
        </p:xfrm>
        <a:graphic>
          <a:graphicData uri="http://schemas.openxmlformats.org/presentationml/2006/ole">
            <mc:AlternateContent xmlns:mc="http://schemas.openxmlformats.org/markup-compatibility/2006">
              <mc:Choice xmlns:v="urn:schemas-microsoft-com:vml" Requires="v">
                <p:oleObj spid="_x0000_s70783" r:id="rId6" imgW="660113" imgH="393529" progId="Equation.3">
                  <p:embed/>
                </p:oleObj>
              </mc:Choice>
              <mc:Fallback>
                <p:oleObj r:id="rId6" imgW="660113" imgH="393529" progId="Equation.3">
                  <p:embed/>
                  <p:pic>
                    <p:nvPicPr>
                      <p:cNvPr id="0" name="Picture 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686" y="2746920"/>
                        <a:ext cx="1030287"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a:extLst>
              <a:ext uri="{FF2B5EF4-FFF2-40B4-BE49-F238E27FC236}">
                <a16:creationId xmlns:a16="http://schemas.microsoft.com/office/drawing/2014/main" id="{FBAB121B-F070-44C0-BA4A-248EBF57BFE6}"/>
              </a:ext>
            </a:extLst>
          </p:cNvPr>
          <p:cNvGraphicFramePr>
            <a:graphicFrameLocks noChangeAspect="1"/>
          </p:cNvGraphicFramePr>
          <p:nvPr>
            <p:extLst>
              <p:ext uri="{D42A27DB-BD31-4B8C-83A1-F6EECF244321}">
                <p14:modId xmlns:p14="http://schemas.microsoft.com/office/powerpoint/2010/main" val="2044924225"/>
              </p:ext>
            </p:extLst>
          </p:nvPr>
        </p:nvGraphicFramePr>
        <p:xfrm>
          <a:off x="359641" y="3349944"/>
          <a:ext cx="3717253" cy="773057"/>
        </p:xfrm>
        <a:graphic>
          <a:graphicData uri="http://schemas.openxmlformats.org/presentationml/2006/ole">
            <mc:AlternateContent xmlns:mc="http://schemas.openxmlformats.org/markup-compatibility/2006">
              <mc:Choice xmlns:v="urn:schemas-microsoft-com:vml" Requires="v">
                <p:oleObj spid="_x0000_s70784" r:id="rId8" imgW="2133600" imgH="444500" progId="Equation.3">
                  <p:embed/>
                </p:oleObj>
              </mc:Choice>
              <mc:Fallback>
                <p:oleObj r:id="rId8" imgW="2133600" imgH="444500" progId="Equation.3">
                  <p:embed/>
                  <p:pic>
                    <p:nvPicPr>
                      <p:cNvPr id="0" name="Picture 4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641" y="3349944"/>
                        <a:ext cx="3717253" cy="7730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29">
            <a:extLst>
              <a:ext uri="{FF2B5EF4-FFF2-40B4-BE49-F238E27FC236}">
                <a16:creationId xmlns:a16="http://schemas.microsoft.com/office/drawing/2014/main" id="{99378DA1-3D11-4F9F-AF3C-23FF618B0F54}"/>
              </a:ext>
            </a:extLst>
          </p:cNvPr>
          <p:cNvSpPr>
            <a:spLocks noChangeArrowheads="1"/>
          </p:cNvSpPr>
          <p:nvPr/>
        </p:nvSpPr>
        <p:spPr bwMode="auto">
          <a:xfrm>
            <a:off x="253034" y="2318908"/>
            <a:ext cx="55113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1pPr>
            <a:lvl2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2pPr>
            <a:lvl3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3pPr>
            <a:lvl4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4pPr>
            <a:lvl5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5pPr>
            <a:lvl6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6pPr>
            <a:lvl7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7pPr>
            <a:lvl8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8pPr>
            <a:lvl9pPr eaLnBrk="0" fontAlgn="base" hangingPunct="0">
              <a:spcBef>
                <a:spcPct val="0"/>
              </a:spcBef>
              <a:spcAft>
                <a:spcPct val="0"/>
              </a:spcAft>
              <a:tabLst>
                <a:tab pos="2865438" algn="ctr"/>
                <a:tab pos="32766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865438" algn="ctr"/>
                <a:tab pos="3276600" algn="l"/>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cos αa=cos ka i.e., α = k or α</a:t>
            </a:r>
            <a:r>
              <a:rPr kumimoji="0" lang="en-US" altLang="en-US" sz="2000" b="0" i="0"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k</a:t>
            </a:r>
            <a:r>
              <a:rPr kumimoji="0" lang="en-US" altLang="en-US" sz="2000" b="0" i="0"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3" name="Rectangle 31">
            <a:extLst>
              <a:ext uri="{FF2B5EF4-FFF2-40B4-BE49-F238E27FC236}">
                <a16:creationId xmlns:a16="http://schemas.microsoft.com/office/drawing/2014/main" id="{4D15B05D-7F3E-4641-8936-CBA40DC349E6}"/>
              </a:ext>
            </a:extLst>
          </p:cNvPr>
          <p:cNvSpPr>
            <a:spLocks noChangeArrowheads="1"/>
          </p:cNvSpPr>
          <p:nvPr/>
        </p:nvSpPr>
        <p:spPr bwMode="auto">
          <a:xfrm>
            <a:off x="0" y="1295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33">
            <a:extLst>
              <a:ext uri="{FF2B5EF4-FFF2-40B4-BE49-F238E27FC236}">
                <a16:creationId xmlns:a16="http://schemas.microsoft.com/office/drawing/2014/main" id="{184DD7F6-3843-4D87-A6FB-C46287240BBD}"/>
              </a:ext>
            </a:extLst>
          </p:cNvPr>
          <p:cNvSpPr>
            <a:spLocks noChangeArrowheads="1"/>
          </p:cNvSpPr>
          <p:nvPr/>
        </p:nvSpPr>
        <p:spPr bwMode="auto">
          <a:xfrm>
            <a:off x="212629" y="4394730"/>
            <a:ext cx="6301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Object 15">
            <a:extLst>
              <a:ext uri="{FF2B5EF4-FFF2-40B4-BE49-F238E27FC236}">
                <a16:creationId xmlns:a16="http://schemas.microsoft.com/office/drawing/2014/main" id="{E81A9E0B-F7CF-4AF2-9730-AC2197960DB4}"/>
              </a:ext>
            </a:extLst>
          </p:cNvPr>
          <p:cNvGraphicFramePr>
            <a:graphicFrameLocks noChangeAspect="1"/>
          </p:cNvGraphicFramePr>
          <p:nvPr>
            <p:extLst>
              <p:ext uri="{D42A27DB-BD31-4B8C-83A1-F6EECF244321}">
                <p14:modId xmlns:p14="http://schemas.microsoft.com/office/powerpoint/2010/main" val="2135365856"/>
              </p:ext>
            </p:extLst>
          </p:nvPr>
        </p:nvGraphicFramePr>
        <p:xfrm>
          <a:off x="752474" y="4394730"/>
          <a:ext cx="3215202" cy="667584"/>
        </p:xfrm>
        <a:graphic>
          <a:graphicData uri="http://schemas.openxmlformats.org/presentationml/2006/ole">
            <mc:AlternateContent xmlns:mc="http://schemas.openxmlformats.org/markup-compatibility/2006">
              <mc:Choice xmlns:v="urn:schemas-microsoft-com:vml" Requires="v">
                <p:oleObj spid="_x0000_s70785" r:id="rId10" imgW="2133600" imgH="444500" progId="Equation.3">
                  <p:embed/>
                </p:oleObj>
              </mc:Choice>
              <mc:Fallback>
                <p:oleObj r:id="rId10" imgW="2133600" imgH="444500" progId="Equation.3">
                  <p:embed/>
                  <p:pic>
                    <p:nvPicPr>
                      <p:cNvPr id="0" name="Picture 4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474" y="4394730"/>
                        <a:ext cx="3215202" cy="667584"/>
                      </a:xfrm>
                      <a:prstGeom prst="rect">
                        <a:avLst/>
                      </a:prstGeom>
                      <a:noFill/>
                    </p:spPr>
                  </p:pic>
                </p:oleObj>
              </mc:Fallback>
            </mc:AlternateContent>
          </a:graphicData>
        </a:graphic>
      </p:graphicFrame>
      <p:sp>
        <p:nvSpPr>
          <p:cNvPr id="27" name="TextBox 26">
            <a:extLst>
              <a:ext uri="{FF2B5EF4-FFF2-40B4-BE49-F238E27FC236}">
                <a16:creationId xmlns:a16="http://schemas.microsoft.com/office/drawing/2014/main" id="{E3C9A052-F64D-4210-B6AC-679D67533DEA}"/>
              </a:ext>
            </a:extLst>
          </p:cNvPr>
          <p:cNvSpPr txBox="1"/>
          <p:nvPr/>
        </p:nvSpPr>
        <p:spPr>
          <a:xfrm>
            <a:off x="214243" y="5334062"/>
            <a:ext cx="3862651" cy="707886"/>
          </a:xfrm>
          <a:prstGeom prst="rect">
            <a:avLst/>
          </a:prstGeom>
          <a:noFill/>
        </p:spPr>
        <p:txBody>
          <a:bodyPr wrap="square">
            <a:spAutoFit/>
          </a:bodyPr>
          <a:lstStyle/>
          <a:p>
            <a:r>
              <a:rPr lang="en-IN" sz="2000" dirty="0">
                <a:effectLst/>
                <a:latin typeface="Times New Roman" panose="02020603050405020304" pitchFamily="18" charset="0"/>
                <a:ea typeface="Calibri" panose="020F0502020204030204" pitchFamily="34" charset="0"/>
              </a:rPr>
              <a:t>which is appropriate to the completely free particle. </a:t>
            </a:r>
            <a:endParaRPr lang="en-US" sz="2000" dirty="0"/>
          </a:p>
        </p:txBody>
      </p:sp>
      <p:sp>
        <p:nvSpPr>
          <p:cNvPr id="18" name="TextBox 17">
            <a:extLst>
              <a:ext uri="{FF2B5EF4-FFF2-40B4-BE49-F238E27FC236}">
                <a16:creationId xmlns:a16="http://schemas.microsoft.com/office/drawing/2014/main" id="{3D7E7C99-6D63-48E1-8388-7435469265D1}"/>
              </a:ext>
            </a:extLst>
          </p:cNvPr>
          <p:cNvSpPr txBox="1"/>
          <p:nvPr/>
        </p:nvSpPr>
        <p:spPr>
          <a:xfrm>
            <a:off x="5460831" y="1192308"/>
            <a:ext cx="6643619" cy="2547492"/>
          </a:xfrm>
          <a:prstGeom prst="rect">
            <a:avLst/>
          </a:prstGeom>
          <a:noFill/>
        </p:spPr>
        <p:txBody>
          <a:bodyPr wrap="square">
            <a:spAutoFit/>
          </a:bodyPr>
          <a:lstStyle/>
          <a:p>
            <a:pPr marL="180340" marR="0">
              <a:lnSpc>
                <a:spcPct val="115000"/>
              </a:lnSpc>
              <a:spcBef>
                <a:spcPts val="0"/>
              </a:spcBef>
              <a:spcAft>
                <a:spcPts val="1000"/>
              </a:spcAft>
              <a:tabLst>
                <a:tab pos="2865755" algn="ctr"/>
                <a:tab pos="3276600" algn="l"/>
              </a:tabLst>
            </a:pP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Case 3 :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Between these two extreme limits, </a:t>
            </a:r>
            <a:r>
              <a:rPr lang="en-IN" sz="2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intermediate case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the position and the width of the allowed and forbidden bands for any value of P are obtained by drawing vertical lines  in Fig. 5, the shaded areas corresponds to the allowed bands (Fig. 4 and Fig.5). Thus by varying P from zero to infinity we cover the whole range, from the completely free electron to the completely bound electron.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2EE4D112-3E9D-4E8C-ADB9-2B7758C3D303}"/>
              </a:ext>
            </a:extLst>
          </p:cNvPr>
          <p:cNvPicPr/>
          <p:nvPr/>
        </p:nvPicPr>
        <p:blipFill>
          <a:blip r:embed="rId12" cstate="print"/>
          <a:srcRect/>
          <a:stretch>
            <a:fillRect/>
          </a:stretch>
        </p:blipFill>
        <p:spPr bwMode="auto">
          <a:xfrm>
            <a:off x="6818143" y="3785000"/>
            <a:ext cx="4895556" cy="2414846"/>
          </a:xfrm>
          <a:prstGeom prst="rect">
            <a:avLst/>
          </a:prstGeom>
          <a:noFill/>
          <a:ln w="9525">
            <a:noFill/>
            <a:miter lim="800000"/>
            <a:headEnd/>
            <a:tailEnd/>
          </a:ln>
        </p:spPr>
      </p:pic>
    </p:spTree>
  </p:cSld>
  <p:clrMapOvr>
    <a:masterClrMapping/>
  </p:clrMapOvr>
  <p:transition advTm="54281"/>
  <p:extLst>
    <p:ext uri="{3A86A75C-4F4B-4683-9AE1-C65F6400EC91}">
      <p14:laserTraceLst xmlns:p14="http://schemas.microsoft.com/office/powerpoint/2010/main">
        <p14:tracePtLst>
          <p14:tracePt t="1030" x="2554288" y="300038"/>
          <p14:tracePt t="1038" x="2790825" y="612775"/>
          <p14:tracePt t="1045" x="2967038" y="876300"/>
          <p14:tracePt t="1055" x="3092450" y="1063625"/>
          <p14:tracePt t="1066" x="3179763" y="1201738"/>
          <p14:tracePt t="1075" x="3228975" y="1276350"/>
          <p14:tracePt t="1086" x="3267075" y="1327150"/>
          <p14:tracePt t="1095" x="3292475" y="1376363"/>
          <p14:tracePt t="1104" x="3305175" y="1389063"/>
          <p14:tracePt t="1115" x="3305175" y="1401763"/>
          <p14:tracePt t="1142" x="3305175" y="1427163"/>
          <p14:tracePt t="1146" x="3267075" y="1439863"/>
          <p14:tracePt t="1156" x="3254375" y="1439863"/>
          <p14:tracePt t="1323" x="3241675" y="1439863"/>
          <p14:tracePt t="1333" x="3205163" y="1450975"/>
          <p14:tracePt t="1343" x="3128963" y="1489075"/>
          <p14:tracePt t="1353" x="3041650" y="1576388"/>
          <p14:tracePt t="1362" x="2941638" y="1652588"/>
          <p14:tracePt t="1374" x="2828925" y="1727200"/>
          <p14:tracePt t="1384" x="2703513" y="1789113"/>
          <p14:tracePt t="1396" x="2590800" y="1839913"/>
          <p14:tracePt t="1402" x="2503488" y="1865313"/>
          <p14:tracePt t="1413" x="2428875" y="1901825"/>
          <p14:tracePt t="1422" x="2352675" y="1927225"/>
          <p14:tracePt t="1432" x="2303463" y="1939925"/>
          <p14:tracePt t="1442" x="2278063" y="1952625"/>
          <p14:tracePt t="1452" x="2252663" y="1952625"/>
          <p14:tracePt t="1467" x="2228850" y="1952625"/>
          <p14:tracePt t="1474" x="2216150" y="1952625"/>
          <p14:tracePt t="1483" x="2203450" y="1952625"/>
          <p14:tracePt t="1511" x="2190750" y="1952625"/>
          <p14:tracePt t="1780" x="2190750" y="1939925"/>
          <p14:tracePt t="1799" x="2190750" y="1927225"/>
          <p14:tracePt t="1809" x="2190750" y="1914525"/>
          <p14:tracePt t="1819" x="2190750" y="1901825"/>
          <p14:tracePt t="1829" x="2190750" y="1876425"/>
          <p14:tracePt t="1839" x="2190750" y="1852613"/>
          <p14:tracePt t="1861" x="2190750" y="1839913"/>
          <p14:tracePt t="1871" x="2178050" y="1827213"/>
          <p14:tracePt t="1878" x="2178050" y="1814513"/>
          <p14:tracePt t="1908" x="2178050" y="1801813"/>
          <p14:tracePt t="1942" x="2178050" y="1789113"/>
          <p14:tracePt t="2804" x="2178050" y="1776413"/>
          <p14:tracePt t="2953" x="2178050" y="1765300"/>
          <p14:tracePt t="2971" x="2178050" y="1752600"/>
          <p14:tracePt t="2989" x="2190750" y="1727200"/>
          <p14:tracePt t="2999" x="2216150" y="1701800"/>
          <p14:tracePt t="3009" x="2252663" y="1689100"/>
          <p14:tracePt t="3019" x="2265363" y="1676400"/>
          <p14:tracePt t="3029" x="2278063" y="1663700"/>
          <p14:tracePt t="3039" x="2303463" y="1663700"/>
          <p14:tracePt t="3049" x="2316163" y="1652588"/>
          <p14:tracePt t="3069" x="2316163" y="1639888"/>
          <p14:tracePt t="3079" x="2328863" y="1639888"/>
          <p14:tracePt t="3088" x="2339975" y="1627188"/>
          <p14:tracePt t="3108" x="2352675" y="1627188"/>
          <p14:tracePt t="3139" x="2365375" y="1627188"/>
          <p14:tracePt t="3227" x="2378075" y="1627188"/>
          <p14:tracePt t="3428" x="2390775" y="1627188"/>
          <p14:tracePt t="3447" x="2403475" y="1627188"/>
          <p14:tracePt t="3668" x="2416175" y="1627188"/>
          <p14:tracePt t="4410" x="2428875" y="1627188"/>
          <p14:tracePt t="4427" x="2452688" y="1627188"/>
          <p14:tracePt t="4437" x="2465388" y="1627188"/>
          <p14:tracePt t="4448" x="2490788" y="1627188"/>
          <p14:tracePt t="4457" x="2541588" y="1627188"/>
          <p14:tracePt t="4467" x="2603500" y="1639888"/>
          <p14:tracePt t="4477" x="2690813" y="1663700"/>
          <p14:tracePt t="4488" x="2867025" y="1663700"/>
          <p14:tracePt t="4506" x="2979738" y="1676400"/>
          <p14:tracePt t="4509" x="3167063" y="1689100"/>
          <p14:tracePt t="4516" x="3317875" y="1714500"/>
          <p14:tracePt t="4527" x="3467100" y="1714500"/>
          <p14:tracePt t="4537" x="3554413" y="1727200"/>
          <p14:tracePt t="4546" x="3654425" y="1739900"/>
          <p14:tracePt t="4557" x="3717925" y="1739900"/>
          <p14:tracePt t="4566" x="3779838" y="1752600"/>
          <p14:tracePt t="4576" x="3830638" y="1765300"/>
          <p14:tracePt t="4586" x="3856038" y="1765300"/>
          <p14:tracePt t="4596" x="3879850" y="1765300"/>
          <p14:tracePt t="4616" x="3905250" y="1765300"/>
          <p14:tracePt t="4627" x="3930650" y="1776413"/>
          <p14:tracePt t="4646" x="3943350" y="1776413"/>
          <p14:tracePt t="4656" x="3968750" y="1789113"/>
          <p14:tracePt t="4686" x="3979863" y="1789113"/>
          <p14:tracePt t="4710" x="3992563" y="1789113"/>
          <p14:tracePt t="4717" x="4005263" y="1801813"/>
          <p14:tracePt t="4735" x="4017963" y="1801813"/>
          <p14:tracePt t="4745" x="4030663" y="1801813"/>
          <p14:tracePt t="4765" x="4043363" y="1801813"/>
          <p14:tracePt t="4796" x="4068763" y="1801813"/>
          <p14:tracePt t="4807" x="4081463" y="1801813"/>
          <p14:tracePt t="4815" x="4081463" y="1814513"/>
          <p14:tracePt t="4828" x="4105275" y="1814513"/>
          <p14:tracePt t="4836" x="4117975" y="1814513"/>
          <p14:tracePt t="4845" x="4130675" y="1814513"/>
          <p14:tracePt t="4857" x="4156075" y="1827213"/>
          <p14:tracePt t="4865" x="4168775" y="1827213"/>
          <p14:tracePt t="4877" x="4181475" y="1827213"/>
          <p14:tracePt t="4884" x="4205288" y="1827213"/>
          <p14:tracePt t="4894" x="4217988" y="1827213"/>
          <p14:tracePt t="4904" x="4230688" y="1827213"/>
          <p14:tracePt t="4914" x="4256088" y="1827213"/>
          <p14:tracePt t="4923" x="4281488" y="1827213"/>
          <p14:tracePt t="4933" x="4305300" y="1827213"/>
          <p14:tracePt t="4943" x="4343400" y="1814513"/>
          <p14:tracePt t="4954" x="4381500" y="1814513"/>
          <p14:tracePt t="4963" x="4394200" y="1801813"/>
          <p14:tracePt t="4986" x="4468813" y="1789113"/>
          <p14:tracePt t="4996" x="4494213" y="1776413"/>
          <p14:tracePt t="5004" x="4518025" y="1776413"/>
          <p14:tracePt t="5013" x="4556125" y="1765300"/>
          <p14:tracePt t="5022" x="4581525" y="1752600"/>
          <p14:tracePt t="5033" x="4619625" y="1752600"/>
          <p14:tracePt t="5043" x="4656138" y="1752600"/>
          <p14:tracePt t="5052" x="4668838" y="1752600"/>
          <p14:tracePt t="5064" x="4706938" y="1752600"/>
          <p14:tracePt t="5074" x="4743450" y="1752600"/>
          <p14:tracePt t="5084" x="4756150" y="1752600"/>
          <p14:tracePt t="5094" x="4781550" y="1752600"/>
          <p14:tracePt t="5106" x="4806950" y="1739900"/>
          <p14:tracePt t="5123" x="4832350" y="1739900"/>
          <p14:tracePt t="5132" x="4843463" y="1739900"/>
          <p14:tracePt t="5152" x="4856163" y="1739900"/>
          <p14:tracePt t="5171" x="4868863" y="1727200"/>
          <p14:tracePt t="5184" x="4881563" y="1727200"/>
          <p14:tracePt t="5205" x="4881563" y="1714500"/>
          <p14:tracePt t="5212" x="4894263" y="1714500"/>
          <p14:tracePt t="5221" x="4906963" y="1714500"/>
          <p14:tracePt t="5231" x="4906963" y="1701800"/>
          <p14:tracePt t="5241" x="4919663" y="1701800"/>
          <p14:tracePt t="5261" x="4932363" y="1701800"/>
          <p14:tracePt t="5271" x="4932363" y="1689100"/>
          <p14:tracePt t="5281" x="4945063" y="1689100"/>
          <p14:tracePt t="5290" x="4945063" y="1676400"/>
          <p14:tracePt t="5315" x="4956175" y="1676400"/>
          <p14:tracePt t="5321" x="4968875" y="1676400"/>
          <p14:tracePt t="5335" x="4981575" y="1663700"/>
          <p14:tracePt t="5352" x="4981575" y="1652588"/>
          <p14:tracePt t="5360" x="4994275" y="1652588"/>
          <p14:tracePt t="5380" x="5006975" y="1652588"/>
          <p14:tracePt t="6810" x="4981575" y="1652588"/>
          <p14:tracePt t="6821" x="4932363" y="1652588"/>
          <p14:tracePt t="6828" x="4856163" y="1663700"/>
          <p14:tracePt t="6838" x="4768850" y="1676400"/>
          <p14:tracePt t="6848" x="4694238" y="1714500"/>
          <p14:tracePt t="6858" x="4630738" y="1727200"/>
          <p14:tracePt t="6868" x="4581525" y="1739900"/>
          <p14:tracePt t="6878" x="4530725" y="1752600"/>
          <p14:tracePt t="6890" x="4481513" y="1765300"/>
          <p14:tracePt t="6901" x="4443413" y="1765300"/>
          <p14:tracePt t="6916" x="4406900" y="1776413"/>
          <p14:tracePt t="6917" x="4381500" y="1776413"/>
          <p14:tracePt t="6927" x="4343400" y="1776413"/>
          <p14:tracePt t="6938" x="4318000" y="1776413"/>
          <p14:tracePt t="6947" x="4294188" y="1776413"/>
          <p14:tracePt t="6957" x="4256088" y="1776413"/>
          <p14:tracePt t="6990" x="4192588" y="1776413"/>
          <p14:tracePt t="6999" x="4181475" y="1776413"/>
          <p14:tracePt t="7016" x="4168775" y="1776413"/>
          <p14:tracePt t="7019" x="4156075" y="1776413"/>
          <p14:tracePt t="7030" x="4130675" y="1776413"/>
          <p14:tracePt t="7037" x="4117975" y="1776413"/>
          <p14:tracePt t="7056" x="4105275" y="1776413"/>
          <p14:tracePt t="7066" x="4092575" y="1776413"/>
          <p14:tracePt t="7097" x="4068763" y="1776413"/>
          <p14:tracePt t="7108" x="4056063" y="1776413"/>
          <p14:tracePt t="7118" x="4043363" y="1776413"/>
          <p14:tracePt t="7127" x="4017963" y="1776413"/>
          <p14:tracePt t="7137" x="4005263" y="1776413"/>
          <p14:tracePt t="7147" x="3992563" y="1776413"/>
          <p14:tracePt t="7156" x="3968750" y="1776413"/>
          <p14:tracePt t="7165" x="3956050" y="1776413"/>
          <p14:tracePt t="7175" x="3943350" y="1776413"/>
          <p14:tracePt t="7185" x="3930650" y="1776413"/>
          <p14:tracePt t="7195" x="3917950" y="1776413"/>
          <p14:tracePt t="7205" x="3879850" y="1789113"/>
          <p14:tracePt t="7215" x="3856038" y="1789113"/>
          <p14:tracePt t="7224" x="3830638" y="1801813"/>
          <p14:tracePt t="7235" x="3817938" y="1801813"/>
          <p14:tracePt t="7245" x="3805238" y="1801813"/>
          <p14:tracePt t="7255" x="3792538" y="1801813"/>
          <p14:tracePt t="7269" x="3767138" y="1814513"/>
          <p14:tracePt t="7276" x="3767138" y="1827213"/>
          <p14:tracePt t="7285" x="3756025" y="1827213"/>
          <p14:tracePt t="7294" x="3743325" y="1839913"/>
          <p14:tracePt t="7345" x="3743325" y="1852613"/>
          <p14:tracePt t="7366" x="3743325" y="1865313"/>
          <p14:tracePt t="7387" x="3743325" y="1876425"/>
          <p14:tracePt t="7396" x="3756025" y="1876425"/>
          <p14:tracePt t="7403" x="3779838" y="1876425"/>
          <p14:tracePt t="7414" x="3792538" y="1876425"/>
          <p14:tracePt t="7423" x="3805238" y="1889125"/>
          <p14:tracePt t="7433" x="3830638" y="1901825"/>
          <p14:tracePt t="7443" x="3867150" y="1901825"/>
          <p14:tracePt t="7453" x="3892550" y="1914525"/>
          <p14:tracePt t="7464" x="3930650" y="1927225"/>
          <p14:tracePt t="7477" x="3956050" y="1927225"/>
          <p14:tracePt t="7485" x="3979863" y="1939925"/>
          <p14:tracePt t="7492" x="4017963" y="1939925"/>
          <p14:tracePt t="7503" x="4056063" y="1952625"/>
          <p14:tracePt t="7513" x="4068763" y="1965325"/>
          <p14:tracePt t="7522" x="4092575" y="1965325"/>
          <p14:tracePt t="7532" x="4117975" y="1965325"/>
          <p14:tracePt t="7542" x="4143375" y="1965325"/>
          <p14:tracePt t="7551" x="4156075" y="1965325"/>
          <p14:tracePt t="7562" x="4181475" y="1978025"/>
          <p14:tracePt t="7572" x="4192588" y="1978025"/>
          <p14:tracePt t="7581" x="4205288" y="1978025"/>
          <p14:tracePt t="7592" x="4230688" y="1978025"/>
          <p14:tracePt t="7601" x="4243388" y="1978025"/>
          <p14:tracePt t="7611" x="4256088" y="1978025"/>
          <p14:tracePt t="7621" x="4268788" y="1978025"/>
          <p14:tracePt t="7631" x="4281488" y="1978025"/>
          <p14:tracePt t="7642" x="4305300" y="1978025"/>
          <p14:tracePt t="7651" x="4318000" y="1978025"/>
          <p14:tracePt t="7661" x="4330700" y="1978025"/>
          <p14:tracePt t="7671" x="4356100" y="1978025"/>
          <p14:tracePt t="7681" x="4368800" y="1978025"/>
          <p14:tracePt t="7691" x="4381500" y="1978025"/>
          <p14:tracePt t="7702" x="4406900" y="1978025"/>
          <p14:tracePt t="7722" x="4418013" y="1978025"/>
          <p14:tracePt t="7752" x="4430713" y="1978025"/>
          <p14:tracePt t="7761" x="4443413" y="1978025"/>
          <p14:tracePt t="7790" x="4456113" y="1978025"/>
          <p14:tracePt t="7811" x="4468813" y="1978025"/>
          <p14:tracePt t="7821" x="4481513" y="1978025"/>
          <p14:tracePt t="7862" x="4494213" y="1978025"/>
          <p14:tracePt t="7872" x="4506913" y="1978025"/>
          <p14:tracePt t="7891" x="4518025" y="1978025"/>
          <p14:tracePt t="8070" x="4530725" y="1978025"/>
          <p14:tracePt t="8496" x="4518025" y="1978025"/>
          <p14:tracePt t="8514" x="4506913" y="1978025"/>
          <p14:tracePt t="8524" x="4468813" y="1978025"/>
          <p14:tracePt t="8534" x="4418013" y="1978025"/>
          <p14:tracePt t="8544" x="4381500" y="1978025"/>
          <p14:tracePt t="8554" x="4281488" y="2001838"/>
          <p14:tracePt t="8564" x="4168775" y="2027238"/>
          <p14:tracePt t="8574" x="4017963" y="2039938"/>
          <p14:tracePt t="8583" x="3843338" y="2078038"/>
          <p14:tracePt t="8594" x="3630613" y="2114550"/>
          <p14:tracePt t="8604" x="3454400" y="2152650"/>
          <p14:tracePt t="8615" x="3317875" y="2190750"/>
          <p14:tracePt t="8623" x="3192463" y="2239963"/>
          <p14:tracePt t="8633" x="3079750" y="2252663"/>
          <p14:tracePt t="8644" x="2967038" y="2265363"/>
          <p14:tracePt t="8653" x="2854325" y="2265363"/>
          <p14:tracePt t="8664" x="2767013" y="2265363"/>
          <p14:tracePt t="8677" x="2690813" y="2265363"/>
          <p14:tracePt t="8685" x="2616200" y="2265363"/>
          <p14:tracePt t="8693" x="2578100" y="2265363"/>
          <p14:tracePt t="8702" x="2554288" y="2265363"/>
          <p14:tracePt t="8712" x="2528888" y="2265363"/>
          <p14:tracePt t="8722" x="2503488" y="2265363"/>
          <p14:tracePt t="8732" x="2490788" y="2265363"/>
          <p14:tracePt t="8752" x="2478088" y="2265363"/>
          <p14:tracePt t="8762" x="2465388" y="2265363"/>
          <p14:tracePt t="8804" x="2452688" y="2265363"/>
          <p14:tracePt t="8824" x="2441575" y="2265363"/>
          <p14:tracePt t="8833" x="2428875" y="2265363"/>
          <p14:tracePt t="8861" x="2416175" y="2265363"/>
          <p14:tracePt t="9129" x="2416175" y="2278063"/>
          <p14:tracePt t="9148" x="2416175" y="2290763"/>
          <p14:tracePt t="9159" x="2441575" y="2290763"/>
          <p14:tracePt t="9169" x="2465388" y="2290763"/>
          <p14:tracePt t="9188" x="2490788" y="2290763"/>
          <p14:tracePt t="9199" x="2516188" y="2290763"/>
          <p14:tracePt t="9219" x="2541588" y="2303463"/>
          <p14:tracePt t="9228" x="2554288" y="2314575"/>
          <p14:tracePt t="9238" x="2565400" y="2314575"/>
          <p14:tracePt t="9248" x="2590800" y="2314575"/>
          <p14:tracePt t="9258" x="2603500" y="2314575"/>
          <p14:tracePt t="9267" x="2616200" y="2314575"/>
          <p14:tracePt t="9278" x="2628900" y="2314575"/>
          <p14:tracePt t="9297" x="2641600" y="2314575"/>
          <p14:tracePt t="9328" x="2654300" y="2314575"/>
          <p14:tracePt t="9337" x="2667000" y="2314575"/>
          <p14:tracePt t="9367" x="2678113" y="2314575"/>
          <p14:tracePt t="9516" x="2690813" y="2314575"/>
          <p14:tracePt t="9526" x="2703513" y="2314575"/>
          <p14:tracePt t="9556" x="2741613" y="2314575"/>
          <p14:tracePt t="9565" x="2828925" y="2327275"/>
          <p14:tracePt t="9575" x="2916238" y="2327275"/>
          <p14:tracePt t="9585" x="2979738" y="2327275"/>
          <p14:tracePt t="9596" x="3067050" y="2327275"/>
          <p14:tracePt t="9605" x="3116263" y="2327275"/>
          <p14:tracePt t="9615" x="3154363" y="2327275"/>
          <p14:tracePt t="9624" x="3192463" y="2327275"/>
          <p14:tracePt t="9635" x="3228975" y="2327275"/>
          <p14:tracePt t="9645" x="3241675" y="2327275"/>
          <p14:tracePt t="9654" x="3279775" y="2327275"/>
          <p14:tracePt t="9665" x="3305175" y="2327275"/>
          <p14:tracePt t="9675" x="3341688" y="2327275"/>
          <p14:tracePt t="9685" x="3367088" y="2327275"/>
          <p14:tracePt t="9694" x="3379788" y="2327275"/>
          <p14:tracePt t="9704" x="3405188" y="2327275"/>
          <p14:tracePt t="9715" x="3417888" y="2327275"/>
          <p14:tracePt t="9724" x="3429000" y="2327275"/>
          <p14:tracePt t="9734" x="3454400" y="2327275"/>
          <p14:tracePt t="9744" x="3467100" y="2327275"/>
          <p14:tracePt t="9754" x="3479800" y="2327275"/>
          <p14:tracePt t="9764" x="3492500" y="2327275"/>
          <p14:tracePt t="9794" x="3505200" y="2327275"/>
          <p14:tracePt t="9804" x="3517900" y="2327275"/>
          <p14:tracePt t="9824" x="3530600" y="2327275"/>
          <p14:tracePt t="9853" x="3541713" y="2327275"/>
          <p14:tracePt t="9863" x="3554413" y="2327275"/>
          <p14:tracePt t="9894" x="3567113" y="2327275"/>
          <p14:tracePt t="9913" x="3579813" y="2327275"/>
          <p14:tracePt t="9932" x="3592513" y="2327275"/>
          <p14:tracePt t="9969" x="3630613" y="2327275"/>
          <p14:tracePt t="9973" x="3643313" y="2314575"/>
          <p14:tracePt t="9981" x="3667125" y="2314575"/>
          <p14:tracePt t="9992" x="3679825" y="2314575"/>
          <p14:tracePt t="10002" x="3692525" y="2303463"/>
          <p14:tracePt t="10011" x="3717925" y="2303463"/>
          <p14:tracePt t="10021" x="3730625" y="2290763"/>
          <p14:tracePt t="10032" x="3743325" y="2290763"/>
          <p14:tracePt t="10042" x="3756025" y="2278063"/>
          <p14:tracePt t="10061" x="3767138" y="2278063"/>
          <p14:tracePt t="10082" x="3767138" y="2265363"/>
          <p14:tracePt t="10091" x="3779838" y="2265363"/>
          <p14:tracePt t="10101" x="3792538" y="2252663"/>
          <p14:tracePt t="10111" x="3805238" y="2252663"/>
          <p14:tracePt t="12436" x="3805238" y="2265363"/>
          <p14:tracePt t="12444" x="3792538" y="2265363"/>
          <p14:tracePt t="12455" x="3767138" y="2278063"/>
          <p14:tracePt t="12464" x="3767138" y="2290763"/>
          <p14:tracePt t="12472" x="3730625" y="2314575"/>
          <p14:tracePt t="12483" x="3692525" y="2339975"/>
          <p14:tracePt t="12492" x="3643313" y="2378075"/>
          <p14:tracePt t="12502" x="3567113" y="2414588"/>
          <p14:tracePt t="12511" x="3492500" y="2478088"/>
          <p14:tracePt t="12522" x="3392488" y="2527300"/>
          <p14:tracePt t="12534" x="3305175" y="2590800"/>
          <p14:tracePt t="12543" x="3205163" y="2640013"/>
          <p14:tracePt t="12553" x="3116263" y="2690813"/>
          <p14:tracePt t="12561" x="3016250" y="2740025"/>
          <p14:tracePt t="12572" x="2903538" y="2790825"/>
          <p14:tracePt t="12581" x="2816225" y="2816225"/>
          <p14:tracePt t="12591" x="2741613" y="2840038"/>
          <p14:tracePt t="12600" x="2703513" y="2865438"/>
          <p14:tracePt t="12611" x="2654300" y="2878138"/>
          <p14:tracePt t="12621" x="2616200" y="2878138"/>
          <p14:tracePt t="12630" x="2578100" y="2890838"/>
          <p14:tracePt t="12640" x="2578100" y="2903538"/>
          <p14:tracePt t="12651" x="2554288" y="2903538"/>
          <p14:tracePt t="12661" x="2541588" y="2903538"/>
          <p14:tracePt t="12680" x="2528888" y="2903538"/>
          <p14:tracePt t="12700" x="2516188" y="2903538"/>
          <p14:tracePt t="12710" x="2503488" y="2903538"/>
          <p14:tracePt t="12781" x="2490788" y="2903538"/>
          <p14:tracePt t="13166" x="2503488" y="2903538"/>
          <p14:tracePt t="13176" x="2516188" y="2903538"/>
          <p14:tracePt t="13186" x="2541588" y="2903538"/>
          <p14:tracePt t="13195" x="2554288" y="2903538"/>
          <p14:tracePt t="13207" x="2565400" y="2903538"/>
          <p14:tracePt t="13217" x="2578100" y="2903538"/>
          <p14:tracePt t="13239" x="2603500" y="2903538"/>
          <p14:tracePt t="13248" x="2628900" y="2903538"/>
          <p14:tracePt t="13267" x="2641600" y="2903538"/>
          <p14:tracePt t="13276" x="2654300" y="2903538"/>
          <p14:tracePt t="13305" x="2667000" y="2903538"/>
          <p14:tracePt t="13326" x="2678113" y="2903538"/>
          <p14:tracePt t="14348" x="2667000" y="2916238"/>
          <p14:tracePt t="14357" x="2616200" y="2978150"/>
          <p14:tracePt t="14366" x="2578100" y="3028950"/>
          <p14:tracePt t="14376" x="2516188" y="3078163"/>
          <p14:tracePt t="14387" x="2465388" y="3116263"/>
          <p14:tracePt t="14397" x="2403475" y="3141663"/>
          <p14:tracePt t="14406" x="2328863" y="3190875"/>
          <p14:tracePt t="14417" x="2265363" y="3228975"/>
          <p14:tracePt t="14427" x="2203450" y="3254375"/>
          <p14:tracePt t="14440" x="2152650" y="3278188"/>
          <p14:tracePt t="14448" x="2103438" y="3290888"/>
          <p14:tracePt t="14457" x="2065338" y="3316288"/>
          <p14:tracePt t="14467" x="2039938" y="3316288"/>
          <p14:tracePt t="14477" x="2003425" y="3328988"/>
          <p14:tracePt t="14486" x="1978025" y="3328988"/>
          <p14:tracePt t="14495" x="1952625" y="3341688"/>
          <p14:tracePt t="14505" x="1939925" y="3354388"/>
          <p14:tracePt t="14516" x="1927225" y="3354388"/>
          <p14:tracePt t="14525" x="1903413" y="3354388"/>
          <p14:tracePt t="14535" x="1890713" y="3354388"/>
          <p14:tracePt t="14557" x="1878013" y="3354388"/>
          <p14:tracePt t="14567" x="1865313" y="3354388"/>
          <p14:tracePt t="14584" x="1852613" y="3354388"/>
          <p14:tracePt t="14615" x="1827213" y="3354388"/>
          <p14:tracePt t="14624" x="1801813" y="3341688"/>
          <p14:tracePt t="14644" x="1778000" y="3341688"/>
          <p14:tracePt t="14654" x="1752600" y="3341688"/>
          <p14:tracePt t="14664" x="1752600" y="3328988"/>
          <p14:tracePt t="14674" x="1727200" y="3328988"/>
          <p14:tracePt t="14684" x="1701800" y="3328988"/>
          <p14:tracePt t="14694" x="1689100" y="3328988"/>
          <p14:tracePt t="14703" x="1627188" y="3328988"/>
          <p14:tracePt t="14714" x="1577975" y="3328988"/>
          <p14:tracePt t="14724" x="1527175" y="3328988"/>
          <p14:tracePt t="14733" x="1489075" y="3328988"/>
          <p14:tracePt t="14743" x="1452563" y="3328988"/>
          <p14:tracePt t="14754" x="1401763" y="3328988"/>
          <p14:tracePt t="14763" x="1352550" y="3328988"/>
          <p14:tracePt t="14773" x="1314450" y="3328988"/>
          <p14:tracePt t="14783" x="1263650" y="3328988"/>
          <p14:tracePt t="14793" x="1227138" y="3328988"/>
          <p14:tracePt t="14803" x="1214438" y="3341688"/>
          <p14:tracePt t="14813" x="1176338" y="3341688"/>
          <p14:tracePt t="14822" x="1139825" y="3354388"/>
          <p14:tracePt t="14833" x="1114425" y="3354388"/>
          <p14:tracePt t="14844" x="1089025" y="3354388"/>
          <p14:tracePt t="14852" x="1050925" y="3367088"/>
          <p14:tracePt t="14863" x="1027113" y="3390900"/>
          <p14:tracePt t="14873" x="1014413" y="3403600"/>
          <p14:tracePt t="14883" x="1001713" y="3416300"/>
          <p14:tracePt t="14893" x="976313" y="3429000"/>
          <p14:tracePt t="14902" x="950913" y="3441700"/>
          <p14:tracePt t="14914" x="914400" y="3467100"/>
          <p14:tracePt t="14922" x="889000" y="3490913"/>
          <p14:tracePt t="14932" x="876300" y="3516313"/>
          <p14:tracePt t="14942" x="850900" y="3554413"/>
          <p14:tracePt t="14952" x="838200" y="3579813"/>
          <p14:tracePt t="14963" x="814388" y="3590925"/>
          <p14:tracePt t="14971" x="788988" y="3616325"/>
          <p14:tracePt t="14981" x="763588" y="3654425"/>
          <p14:tracePt t="14993" x="750888" y="3679825"/>
          <p14:tracePt t="15001" x="750888" y="3716338"/>
          <p14:tracePt t="15021" x="738188" y="3767138"/>
          <p14:tracePt t="15032" x="725488" y="3792538"/>
          <p14:tracePt t="15041" x="712788" y="3816350"/>
          <p14:tracePt t="15051" x="712788" y="3829050"/>
          <p14:tracePt t="15060" x="712788" y="3854450"/>
          <p14:tracePt t="15071" x="712788" y="3867150"/>
          <p14:tracePt t="15081" x="712788" y="3892550"/>
          <p14:tracePt t="15091" x="712788" y="3905250"/>
          <p14:tracePt t="15100" x="712788" y="3916363"/>
          <p14:tracePt t="15111" x="712788" y="3941763"/>
          <p14:tracePt t="15120" x="712788" y="3954463"/>
          <p14:tracePt t="15130" x="712788" y="3967163"/>
          <p14:tracePt t="15139" x="712788" y="3979863"/>
          <p14:tracePt t="15151" x="712788" y="4005263"/>
          <p14:tracePt t="15160" x="725488" y="4017963"/>
          <p14:tracePt t="15173" x="738188" y="4029075"/>
          <p14:tracePt t="15181" x="750888" y="4041775"/>
          <p14:tracePt t="15200" x="750888" y="4054475"/>
          <p14:tracePt t="15209" x="763588" y="4067175"/>
          <p14:tracePt t="15219" x="776288" y="4079875"/>
          <p14:tracePt t="15230" x="788988" y="4092575"/>
          <p14:tracePt t="15239" x="788988" y="4105275"/>
          <p14:tracePt t="15250" x="788988" y="4117975"/>
          <p14:tracePt t="15260" x="801688" y="4117975"/>
          <p14:tracePt t="15272" x="814388" y="4129088"/>
          <p14:tracePt t="15281" x="825500" y="4129088"/>
          <p14:tracePt t="15294" x="850900" y="4154488"/>
          <p14:tracePt t="15301" x="876300" y="4179888"/>
          <p14:tracePt t="15311" x="901700" y="4192588"/>
          <p14:tracePt t="15328" x="925513" y="4205288"/>
          <p14:tracePt t="15338" x="950913" y="4217988"/>
          <p14:tracePt t="15349" x="976313" y="4241800"/>
          <p14:tracePt t="15359" x="989013" y="4254500"/>
          <p14:tracePt t="15369" x="1027113" y="4267200"/>
          <p14:tracePt t="15380" x="1050925" y="4267200"/>
          <p14:tracePt t="15393" x="1063625" y="4279900"/>
          <p14:tracePt t="15401" x="1076325" y="4305300"/>
          <p14:tracePt t="15409" x="1101725" y="4318000"/>
          <p14:tracePt t="15419" x="1114425" y="4318000"/>
          <p14:tracePt t="15430" x="1127125" y="4341813"/>
          <p14:tracePt t="15438" x="1139825" y="4367213"/>
          <p14:tracePt t="15447" x="1139825" y="4379913"/>
          <p14:tracePt t="15457" x="1139825" y="4392613"/>
          <p14:tracePt t="15468" x="1139825" y="4430713"/>
          <p14:tracePt t="15477" x="1114425" y="4467225"/>
          <p14:tracePt t="15487" x="1101725" y="4492625"/>
          <p14:tracePt t="15497" x="1063625" y="4530725"/>
          <p14:tracePt t="15509" x="1027113" y="4543425"/>
          <p14:tracePt t="15520" x="989013" y="4567238"/>
          <p14:tracePt t="15531" x="950913" y="4579938"/>
          <p14:tracePt t="15540" x="914400" y="4605338"/>
          <p14:tracePt t="15549" x="876300" y="4630738"/>
          <p14:tracePt t="15558" x="850900" y="4656138"/>
          <p14:tracePt t="15566" x="814388" y="4667250"/>
          <p14:tracePt t="15576" x="788988" y="4692650"/>
          <p14:tracePt t="15587" x="763588" y="4692650"/>
          <p14:tracePt t="15597" x="750888" y="4705350"/>
          <p14:tracePt t="15606" x="738188" y="4705350"/>
          <p14:tracePt t="15616" x="712788" y="4705350"/>
          <p14:tracePt t="15626" x="701675" y="4705350"/>
          <p14:tracePt t="15636" x="701675" y="4730750"/>
          <p14:tracePt t="15646" x="688975" y="4743450"/>
          <p14:tracePt t="15655" x="676275" y="4743450"/>
          <p14:tracePt t="15670" x="663575" y="4756150"/>
          <p14:tracePt t="15695" x="650875" y="4768850"/>
          <p14:tracePt t="15706" x="638175" y="4768850"/>
          <p14:tracePt t="15716" x="638175" y="4779963"/>
          <p14:tracePt t="15767" x="638175" y="4792663"/>
          <p14:tracePt t="15787" x="638175" y="4805363"/>
          <p14:tracePt t="15814" x="638175" y="4818063"/>
          <p14:tracePt t="16382" x="663575" y="4818063"/>
          <p14:tracePt t="16391" x="676275" y="4805363"/>
          <p14:tracePt t="16401" x="688975" y="4792663"/>
          <p14:tracePt t="16410" x="712788" y="4792663"/>
          <p14:tracePt t="16419" x="750888" y="4768850"/>
          <p14:tracePt t="16430" x="814388" y="4768850"/>
          <p14:tracePt t="16440" x="850900" y="4756150"/>
          <p14:tracePt t="16450" x="889000" y="4743450"/>
          <p14:tracePt t="16461" x="938213" y="4743450"/>
          <p14:tracePt t="16472" x="989013" y="4743450"/>
          <p14:tracePt t="16482" x="1014413" y="4743450"/>
          <p14:tracePt t="16491" x="1027113" y="4743450"/>
          <p14:tracePt t="16503" x="1050925" y="4743450"/>
          <p14:tracePt t="16520" x="1063625" y="4743450"/>
          <p14:tracePt t="16529" x="1076325" y="4743450"/>
          <p14:tracePt t="16559" x="1089025" y="4743450"/>
          <p14:tracePt t="16579" x="1101725" y="4743450"/>
          <p14:tracePt t="16588" x="1114425" y="4730750"/>
          <p14:tracePt t="16777" x="1114425" y="4718050"/>
          <p14:tracePt t="16987" x="1114425" y="4705350"/>
          <p14:tracePt t="17035" x="1114425" y="4692650"/>
          <p14:tracePt t="17045" x="1114425" y="4679950"/>
          <p14:tracePt t="17055" x="1114425" y="4667250"/>
          <p14:tracePt t="17079" x="1114425" y="4656138"/>
          <p14:tracePt t="17086" x="1114425" y="4643438"/>
          <p14:tracePt t="17095" x="1127125" y="4643438"/>
          <p14:tracePt t="17104" x="1127125" y="4630738"/>
          <p14:tracePt t="17114" x="1139825" y="4630738"/>
          <p14:tracePt t="17125" x="1139825" y="4618038"/>
          <p14:tracePt t="17134" x="1150938" y="4618038"/>
          <p14:tracePt t="17157" x="1150938" y="4605338"/>
          <p14:tracePt t="17194" x="1150938" y="4592638"/>
          <p14:tracePt t="17214" x="1163638" y="4592638"/>
          <p14:tracePt t="17223" x="1176338" y="4592638"/>
          <p14:tracePt t="17263" x="1189038" y="4592638"/>
          <p14:tracePt t="17282" x="1201738" y="4592638"/>
          <p14:tracePt t="17293" x="1214438" y="4592638"/>
          <p14:tracePt t="17324" x="1239838" y="4592638"/>
          <p14:tracePt t="17334" x="1252538" y="4592638"/>
          <p14:tracePt t="17344" x="1263650" y="4592638"/>
          <p14:tracePt t="17355" x="1289050" y="4592638"/>
          <p14:tracePt t="17372" x="1314450" y="4592638"/>
          <p14:tracePt t="17382" x="1327150" y="4592638"/>
          <p14:tracePt t="17392" x="1339850" y="4592638"/>
          <p14:tracePt t="17402" x="1352550" y="4592638"/>
          <p14:tracePt t="17423" x="1376363" y="4592638"/>
          <p14:tracePt t="17455" x="1389063" y="4592638"/>
          <p14:tracePt t="17462" x="1401763" y="4592638"/>
          <p14:tracePt t="17482" x="1414463" y="4592638"/>
          <p14:tracePt t="17491" x="1427163" y="4592638"/>
          <p14:tracePt t="17502" x="1427163" y="4579938"/>
          <p14:tracePt t="17511" x="1439863" y="4579938"/>
          <p14:tracePt t="17520" x="1439863" y="4567238"/>
          <p14:tracePt t="17531" x="1452563" y="4567238"/>
          <p14:tracePt t="17553" x="1465263" y="4567238"/>
          <p14:tracePt t="17563" x="1476375" y="4554538"/>
          <p14:tracePt t="17580" x="1476375" y="4543425"/>
          <p14:tracePt t="17590" x="1489075" y="4543425"/>
          <p14:tracePt t="17601" x="1501775" y="4543425"/>
          <p14:tracePt t="17620" x="1514475" y="4530725"/>
          <p14:tracePt t="17831" x="1514475" y="4543425"/>
          <p14:tracePt t="17839" x="1514475" y="4554538"/>
          <p14:tracePt t="17859" x="1514475" y="4567238"/>
          <p14:tracePt t="17868" x="1501775" y="4592638"/>
          <p14:tracePt t="17878" x="1489075" y="4618038"/>
          <p14:tracePt t="17888" x="1476375" y="4630738"/>
          <p14:tracePt t="17900" x="1465263" y="4656138"/>
          <p14:tracePt t="17910" x="1452563" y="4692650"/>
          <p14:tracePt t="17919" x="1452563" y="4730750"/>
          <p14:tracePt t="17927" x="1452563" y="4756150"/>
          <p14:tracePt t="17938" x="1439863" y="4779963"/>
          <p14:tracePt t="17948" x="1427163" y="4818063"/>
          <p14:tracePt t="17957" x="1414463" y="4843463"/>
          <p14:tracePt t="17976" x="1401763" y="4879975"/>
          <p14:tracePt t="17978" x="1389063" y="4892675"/>
          <p14:tracePt t="17987" x="1376363" y="4905375"/>
          <p14:tracePt t="17997" x="1376363" y="4930775"/>
          <p14:tracePt t="18007" x="1376363" y="4943475"/>
          <p14:tracePt t="18020" x="1376363" y="4968875"/>
          <p14:tracePt t="18029" x="1376363" y="4981575"/>
          <p14:tracePt t="18047" x="1376363" y="4992688"/>
          <p14:tracePt t="18056" x="1376363" y="5005388"/>
          <p14:tracePt t="18067" x="1376363" y="5018088"/>
          <p14:tracePt t="18086" x="1376363" y="5030788"/>
          <p14:tracePt t="18106" x="1376363" y="5043488"/>
          <p14:tracePt t="18116" x="1363663" y="5043488"/>
          <p14:tracePt t="18632" x="1352550" y="5043488"/>
          <p14:tracePt t="19078" x="1363663" y="5043488"/>
          <p14:tracePt t="19088" x="1389063" y="5030788"/>
          <p14:tracePt t="19099" x="1414463" y="5005388"/>
          <p14:tracePt t="19110" x="1452563" y="4968875"/>
          <p14:tracePt t="19120" x="1489075" y="4956175"/>
          <p14:tracePt t="19129" x="1527175" y="4930775"/>
          <p14:tracePt t="19138" x="1539875" y="4905375"/>
          <p14:tracePt t="19147" x="1565275" y="4892675"/>
          <p14:tracePt t="19168" x="1577975" y="4868863"/>
          <p14:tracePt t="19187" x="1589088" y="4856163"/>
          <p14:tracePt t="19197" x="1601788" y="4856163"/>
          <p14:tracePt t="19221" x="1601788" y="4843463"/>
          <p14:tracePt t="19686" x="1601788" y="4830763"/>
          <p14:tracePt t="19705" x="1614488" y="4818063"/>
          <p14:tracePt t="19718" x="1652588" y="4805363"/>
          <p14:tracePt t="19725" x="1727200" y="4768850"/>
          <p14:tracePt t="19734" x="1890713" y="4692650"/>
          <p14:tracePt t="19743" x="2027238" y="4618038"/>
          <p14:tracePt t="19753" x="2178050" y="4543425"/>
          <p14:tracePt t="19763" x="2303463" y="4454525"/>
          <p14:tracePt t="19773" x="2390775" y="4418013"/>
          <p14:tracePt t="19783" x="2465388" y="4367213"/>
          <p14:tracePt t="19794" x="2528888" y="4341813"/>
          <p14:tracePt t="19803" x="2554288" y="4318000"/>
          <p14:tracePt t="19812" x="2590800" y="4305300"/>
          <p14:tracePt t="19823" x="2603500" y="4292600"/>
          <p14:tracePt t="19833" x="2616200" y="4292600"/>
          <p14:tracePt t="19992" x="2616200" y="4279900"/>
          <p14:tracePt t="20041" x="2616200" y="4267200"/>
          <p14:tracePt t="20072" x="2616200" y="4254500"/>
          <p14:tracePt t="20100" x="2603500" y="4254500"/>
          <p14:tracePt t="20131" x="2590800" y="4254500"/>
          <p14:tracePt t="20150" x="2565400" y="4267200"/>
          <p14:tracePt t="20160" x="2541588" y="4279900"/>
          <p14:tracePt t="20169" x="2528888" y="4305300"/>
          <p14:tracePt t="20180" x="2503488" y="4341813"/>
          <p14:tracePt t="20190" x="2478088" y="4354513"/>
          <p14:tracePt t="20199" x="2441575" y="4418013"/>
          <p14:tracePt t="20210" x="2403475" y="4454525"/>
          <p14:tracePt t="20219" x="2365375" y="4492625"/>
          <p14:tracePt t="20229" x="2316163" y="4543425"/>
          <p14:tracePt t="20239" x="2303463" y="4567238"/>
          <p14:tracePt t="20249" x="2290763" y="4579938"/>
          <p14:tracePt t="20260" x="2265363" y="4592638"/>
          <p14:tracePt t="20269" x="2252663" y="4618038"/>
          <p14:tracePt t="20278" x="2252663" y="4630738"/>
          <p14:tracePt t="20289" x="2239963" y="4630738"/>
          <p14:tracePt t="20299" x="2239963" y="4643438"/>
          <p14:tracePt t="20309" x="2228850" y="4656138"/>
          <p14:tracePt t="20318" x="2216150" y="4667250"/>
          <p14:tracePt t="20329" x="2216150" y="4679950"/>
          <p14:tracePt t="20359" x="2216150" y="4692650"/>
          <p14:tracePt t="20378" x="2216150" y="4705350"/>
          <p14:tracePt t="20427" x="2216150" y="4718050"/>
          <p14:tracePt t="20457" x="2216150" y="4730750"/>
          <p14:tracePt t="20477" x="2216150" y="4743450"/>
          <p14:tracePt t="20665" x="2216150" y="4756150"/>
          <p14:tracePt t="21519" x="2203450" y="4756150"/>
          <p14:tracePt t="21529" x="2178050" y="4756150"/>
          <p14:tracePt t="21551" x="2152650" y="4756150"/>
          <p14:tracePt t="21558" x="2139950" y="4756150"/>
          <p14:tracePt t="21569" x="2127250" y="4756150"/>
          <p14:tracePt t="21578" x="2103438" y="4756150"/>
          <p14:tracePt t="21589" x="2090738" y="4756150"/>
          <p14:tracePt t="21598" x="2052638" y="4756150"/>
          <p14:tracePt t="21608" x="2014538" y="4756150"/>
          <p14:tracePt t="21619" x="1978025" y="4756150"/>
          <p14:tracePt t="21627" x="1927225" y="4756150"/>
          <p14:tracePt t="21639" x="1865313" y="4743450"/>
          <p14:tracePt t="21647" x="1814513" y="4743450"/>
          <p14:tracePt t="21657" x="1727200" y="4730750"/>
          <p14:tracePt t="21669" x="1665288" y="4718050"/>
          <p14:tracePt t="21677" x="1601788" y="4718050"/>
          <p14:tracePt t="21687" x="1501775" y="4692650"/>
          <p14:tracePt t="21698" x="1414463" y="4679950"/>
          <p14:tracePt t="21708" x="1352550" y="4679950"/>
          <p14:tracePt t="21720" x="1276350" y="4667250"/>
          <p14:tracePt t="21729" x="1227138" y="4656138"/>
          <p14:tracePt t="21736" x="1139825" y="4643438"/>
          <p14:tracePt t="21747" x="1027113" y="4630738"/>
          <p14:tracePt t="21757" x="1001713" y="4618038"/>
          <p14:tracePt t="21768" x="950913" y="4605338"/>
          <p14:tracePt t="21778" x="914400" y="4592638"/>
          <p14:tracePt t="21788" x="889000" y="4579938"/>
          <p14:tracePt t="21797" x="850900" y="4579938"/>
          <p14:tracePt t="21806" x="825500" y="4567238"/>
          <p14:tracePt t="21816" x="814388" y="4554538"/>
          <p14:tracePt t="21826" x="788988" y="4554538"/>
          <p14:tracePt t="21836" x="776288" y="4543425"/>
          <p14:tracePt t="21846" x="763588" y="4543425"/>
          <p14:tracePt t="21857" x="750888" y="4543425"/>
          <p14:tracePt t="21868" x="738188" y="4543425"/>
          <p14:tracePt t="21879" x="738188" y="4530725"/>
          <p14:tracePt t="21886" x="725488" y="4530725"/>
          <p14:tracePt t="21895" x="701675" y="4518025"/>
          <p14:tracePt t="21916" x="676275" y="4518025"/>
          <p14:tracePt t="21925" x="650875" y="4518025"/>
          <p14:tracePt t="21935" x="650875" y="4505325"/>
          <p14:tracePt t="21945" x="625475" y="4505325"/>
          <p14:tracePt t="21955" x="600075" y="4505325"/>
          <p14:tracePt t="21966" x="588963" y="4505325"/>
          <p14:tracePt t="21975" x="538163" y="4505325"/>
          <p14:tracePt t="21988" x="500063" y="4492625"/>
          <p14:tracePt t="21997" x="476250" y="4492625"/>
          <p14:tracePt t="22006" x="450850" y="4479925"/>
          <p14:tracePt t="22016" x="400050" y="4467225"/>
          <p14:tracePt t="22025" x="350838" y="4467225"/>
          <p14:tracePt t="22035" x="325438" y="4467225"/>
          <p14:tracePt t="22045" x="287338" y="4454525"/>
          <p14:tracePt t="22055" x="263525" y="4454525"/>
          <p14:tracePt t="22065" x="250825" y="4454525"/>
          <p14:tracePt t="22074" x="225425" y="4454525"/>
          <p14:tracePt t="22084" x="200025" y="4454525"/>
          <p14:tracePt t="22094" x="174625" y="4454525"/>
          <p14:tracePt t="22105" x="150813" y="4467225"/>
          <p14:tracePt t="22122" x="125413" y="4492625"/>
          <p14:tracePt t="22126" x="112713" y="4505325"/>
          <p14:tracePt t="22135" x="112713" y="4530725"/>
          <p14:tracePt t="22145" x="100013" y="4554538"/>
          <p14:tracePt t="22156" x="87313" y="4567238"/>
          <p14:tracePt t="22163" x="87313" y="4579938"/>
          <p14:tracePt t="22174" x="87313" y="4605338"/>
          <p14:tracePt t="22182" x="87313" y="4618038"/>
          <p14:tracePt t="22194" x="87313" y="4643438"/>
          <p14:tracePt t="22203" x="87313" y="4656138"/>
          <p14:tracePt t="22224" x="87313" y="4667250"/>
          <p14:tracePt t="22234" x="87313" y="4679950"/>
          <p14:tracePt t="22247" x="87313" y="4692650"/>
          <p14:tracePt t="22264" x="87313" y="4718050"/>
          <p14:tracePt t="22276" x="87313" y="4730750"/>
          <p14:tracePt t="22292" x="87313" y="4756150"/>
          <p14:tracePt t="22302" x="112713" y="4768850"/>
          <p14:tracePt t="22312" x="138113" y="4779963"/>
          <p14:tracePt t="22322" x="150813" y="4779963"/>
          <p14:tracePt t="22332" x="163513" y="4792663"/>
          <p14:tracePt t="22346" x="187325" y="4805363"/>
          <p14:tracePt t="22354" x="200025" y="4830763"/>
          <p14:tracePt t="22363" x="225425" y="4843463"/>
          <p14:tracePt t="22372" x="238125" y="4856163"/>
          <p14:tracePt t="22382" x="250825" y="4856163"/>
          <p14:tracePt t="22392" x="274638" y="4856163"/>
          <p14:tracePt t="22401" x="287338" y="4868863"/>
          <p14:tracePt t="22412" x="312738" y="4868863"/>
          <p14:tracePt t="22421" x="350838" y="4879975"/>
          <p14:tracePt t="22432" x="387350" y="4892675"/>
          <p14:tracePt t="22445" x="400050" y="4892675"/>
          <p14:tracePt t="22455" x="438150" y="4905375"/>
          <p14:tracePt t="22461" x="476250" y="4905375"/>
          <p14:tracePt t="22471" x="500063" y="4918075"/>
          <p14:tracePt t="22481" x="525463" y="4918075"/>
          <p14:tracePt t="22496" x="563563" y="4918075"/>
          <p14:tracePt t="22503" x="588963" y="4918075"/>
          <p14:tracePt t="22513" x="612775" y="4918075"/>
          <p14:tracePt t="22522" x="650875" y="4918075"/>
          <p14:tracePt t="22530" x="676275" y="4918075"/>
          <p14:tracePt t="22540" x="701675" y="4918075"/>
          <p14:tracePt t="22550" x="738188" y="4918075"/>
          <p14:tracePt t="22560" x="763588" y="4918075"/>
          <p14:tracePt t="22570" x="801688" y="4918075"/>
          <p14:tracePt t="22580" x="825500" y="4918075"/>
          <p14:tracePt t="22590" x="850900" y="4918075"/>
          <p14:tracePt t="22599" x="876300" y="4918075"/>
          <p14:tracePt t="22609" x="889000" y="4918075"/>
          <p14:tracePt t="22620" x="901700" y="4918075"/>
          <p14:tracePt t="22629" x="925513" y="4918075"/>
          <p14:tracePt t="22639" x="938213" y="4918075"/>
          <p14:tracePt t="22659" x="950913" y="4918075"/>
          <p14:tracePt t="22669" x="963613" y="4918075"/>
          <p14:tracePt t="22700" x="976313" y="4918075"/>
          <p14:tracePt t="22722" x="989013" y="4918075"/>
          <p14:tracePt t="22730" x="1001713" y="4918075"/>
          <p14:tracePt t="24159" x="1001713" y="4905375"/>
          <p14:tracePt t="24168" x="1014413" y="4905375"/>
          <p14:tracePt t="24179" x="1038225" y="4905375"/>
          <p14:tracePt t="24196" x="1063625" y="4879975"/>
          <p14:tracePt t="24207" x="1076325" y="4879975"/>
          <p14:tracePt t="24217" x="1101725" y="4879975"/>
          <p14:tracePt t="24226" x="1150938" y="4879975"/>
          <p14:tracePt t="24236" x="1201738" y="4892675"/>
          <p14:tracePt t="24247" x="1263650" y="4918075"/>
          <p14:tracePt t="24256" x="1376363" y="4943475"/>
          <p14:tracePt t="24268" x="1514475" y="4956175"/>
          <p14:tracePt t="24278" x="1665288" y="4992688"/>
          <p14:tracePt t="24288" x="1814513" y="5005388"/>
          <p14:tracePt t="24298" x="1990725" y="5030788"/>
          <p14:tracePt t="24310" x="2203450" y="5030788"/>
          <p14:tracePt t="24316" x="2528888" y="5030788"/>
          <p14:tracePt t="24325" x="2879725" y="5018088"/>
          <p14:tracePt t="24335" x="3254375" y="4968875"/>
          <p14:tracePt t="24345" x="3705225" y="4918075"/>
          <p14:tracePt t="24355" x="4156075" y="4892675"/>
          <p14:tracePt t="24365" x="4518025" y="4856163"/>
          <p14:tracePt t="24375" x="4843463" y="4830763"/>
          <p14:tracePt t="24388" x="5057775" y="4830763"/>
          <p14:tracePt t="24396" x="5270500" y="4830763"/>
          <p14:tracePt t="24407" x="5457825" y="4830763"/>
          <p14:tracePt t="24417" x="5632450" y="4856163"/>
          <p14:tracePt t="24429" x="5783263" y="4856163"/>
          <p14:tracePt t="24436" x="5908675" y="4856163"/>
          <p14:tracePt t="24445" x="5995988" y="4868863"/>
          <p14:tracePt t="24455" x="6070600" y="4868863"/>
          <p14:tracePt t="24464" x="6108700" y="4868863"/>
          <p14:tracePt t="24474" x="6157913" y="4879975"/>
          <p14:tracePt t="24485" x="6208713" y="4879975"/>
          <p14:tracePt t="24494" x="6246813" y="4879975"/>
          <p14:tracePt t="24507" x="6259513" y="4879975"/>
          <p14:tracePt t="24515" x="6296025" y="4879975"/>
          <p14:tracePt t="24529" x="6334125" y="4879975"/>
          <p14:tracePt t="24536" x="6359525" y="4879975"/>
          <p14:tracePt t="24545" x="6383338" y="4879975"/>
          <p14:tracePt t="24555" x="6421438" y="4868863"/>
          <p14:tracePt t="24564" x="6483350" y="4856163"/>
          <p14:tracePt t="24575" x="6534150" y="4843463"/>
          <p14:tracePt t="24583" x="6608763" y="4818063"/>
          <p14:tracePt t="24594" x="6684963" y="4768850"/>
          <p14:tracePt t="24604" x="6759575" y="4743450"/>
          <p14:tracePt t="24613" x="6808788" y="4718050"/>
          <p14:tracePt t="24624" x="6859588" y="4692650"/>
          <p14:tracePt t="24633" x="6897688" y="4679950"/>
          <p14:tracePt t="24643" x="6921500" y="4656138"/>
          <p14:tracePt t="24654" x="6959600" y="4643438"/>
          <p14:tracePt t="24663" x="6997700" y="4630738"/>
          <p14:tracePt t="24672" x="7010400" y="4618038"/>
          <p14:tracePt t="24682" x="7034213" y="4592638"/>
          <p14:tracePt t="24692" x="7059613" y="4592638"/>
          <p14:tracePt t="24703" x="7085013" y="4579938"/>
          <p14:tracePt t="24714" x="7097713" y="4579938"/>
          <p14:tracePt t="24724" x="7172325" y="4554538"/>
          <p14:tracePt t="24735" x="7223125" y="4543425"/>
          <p14:tracePt t="24744" x="7310438" y="4530725"/>
          <p14:tracePt t="24757" x="7372350" y="4518025"/>
          <p14:tracePt t="24765" x="7448550" y="4492625"/>
          <p14:tracePt t="24772" x="7497763" y="4492625"/>
          <p14:tracePt t="24782" x="7535863" y="4479925"/>
          <p14:tracePt t="24792" x="7572375" y="4467225"/>
          <p14:tracePt t="24803" x="7597775" y="4467225"/>
          <p14:tracePt t="24812" x="7623175" y="4454525"/>
          <p14:tracePt t="24821" x="7661275" y="4454525"/>
          <p14:tracePt t="24832" x="7697788" y="4443413"/>
          <p14:tracePt t="24841" x="7710488" y="4430713"/>
          <p14:tracePt t="24851" x="7748588" y="4430713"/>
          <p14:tracePt t="24863" x="7785100" y="4418013"/>
          <p14:tracePt t="24872" x="7810500" y="4405313"/>
          <p14:tracePt t="24884" x="7835900" y="4405313"/>
          <p14:tracePt t="24893" x="7874000" y="4392613"/>
          <p14:tracePt t="24905" x="7897813" y="4392613"/>
          <p14:tracePt t="24916" x="7935913" y="4392613"/>
          <p14:tracePt t="24921" x="7961313" y="4392613"/>
          <p14:tracePt t="24931" x="7974013" y="4392613"/>
          <p14:tracePt t="24941" x="7999413" y="4392613"/>
          <p14:tracePt t="24951" x="8010525" y="4392613"/>
          <p14:tracePt t="24961" x="8023225" y="4392613"/>
          <p14:tracePt t="24970" x="8048625" y="4392613"/>
          <p14:tracePt t="25002" x="8061325" y="4392613"/>
          <p14:tracePt t="25029" x="8074025" y="4392613"/>
          <p14:tracePt t="25040" x="8086725" y="4392613"/>
          <p14:tracePt t="25050" x="8086725" y="4405313"/>
          <p14:tracePt t="25060" x="8099425" y="4405313"/>
          <p14:tracePt t="25069" x="8110538" y="4405313"/>
          <p14:tracePt t="25090" x="8110538" y="4418013"/>
          <p14:tracePt t="25101" x="8123238" y="4418013"/>
          <p14:tracePt t="25112" x="8123238" y="4430713"/>
          <p14:tracePt t="25139" x="8123238" y="4443413"/>
          <p14:tracePt t="25169" x="8135938" y="4443413"/>
          <p14:tracePt t="25179" x="8135938" y="4454525"/>
          <p14:tracePt t="25201" x="8148638" y="4467225"/>
          <p14:tracePt t="25228" x="8161338" y="4479925"/>
          <p14:tracePt t="25250" x="8174038" y="4479925"/>
          <p14:tracePt t="25269" x="8186738" y="4492625"/>
          <p14:tracePt t="25288" x="8199438" y="4492625"/>
          <p14:tracePt t="25317" x="8212138" y="4492625"/>
          <p14:tracePt t="25497" x="8223250" y="4492625"/>
          <p14:tracePt t="25526" x="8223250" y="4479925"/>
          <p14:tracePt t="25535" x="8223250" y="4467225"/>
          <p14:tracePt t="25546" x="8223250" y="4454525"/>
          <p14:tracePt t="25565" x="8223250" y="4430713"/>
          <p14:tracePt t="25575" x="8235950" y="4405313"/>
          <p14:tracePt t="25595" x="8235950" y="4392613"/>
          <p14:tracePt t="25605" x="8235950" y="4379913"/>
          <p14:tracePt t="25615" x="8235950" y="4367213"/>
          <p14:tracePt t="25635" x="8248650" y="4341813"/>
          <p14:tracePt t="25645" x="8248650" y="4330700"/>
          <p14:tracePt t="25665" x="8248650" y="4318000"/>
          <p14:tracePt t="25675" x="8248650" y="4305300"/>
          <p14:tracePt t="25685" x="8261350" y="4292600"/>
          <p14:tracePt t="25704" x="8261350" y="4279900"/>
          <p14:tracePt t="25724" x="8261350" y="4267200"/>
          <p14:tracePt t="25744" x="8274050" y="4267200"/>
          <p14:tracePt t="25773" x="8274050" y="4254500"/>
          <p14:tracePt t="25794" x="8274050" y="4241800"/>
          <p14:tracePt t="25805" x="8274050" y="4230688"/>
          <p14:tracePt t="25834" x="8274050" y="4217988"/>
          <p14:tracePt t="25863" x="8274050" y="4205288"/>
          <p14:tracePt t="25884" x="8274050" y="4192588"/>
          <p14:tracePt t="26011" x="8274050" y="4205288"/>
          <p14:tracePt t="26022" x="8274050" y="4217988"/>
          <p14:tracePt t="26041" x="8274050" y="4230688"/>
          <p14:tracePt t="26052" x="8274050" y="4254500"/>
          <p14:tracePt t="26071" x="8274050" y="4279900"/>
          <p14:tracePt t="26082" x="8274050" y="4305300"/>
          <p14:tracePt t="26101" x="8274050" y="4330700"/>
          <p14:tracePt t="26111" x="8274050" y="4341813"/>
          <p14:tracePt t="26121" x="8274050" y="4367213"/>
          <p14:tracePt t="26131" x="8274050" y="4379913"/>
          <p14:tracePt t="26141" x="8274050" y="4392613"/>
          <p14:tracePt t="26152" x="8274050" y="4418013"/>
          <p14:tracePt t="26163" x="8274050" y="4443413"/>
          <p14:tracePt t="26184" x="8274050" y="4467225"/>
          <p14:tracePt t="26192" x="8274050" y="4492625"/>
          <p14:tracePt t="26215" x="8274050" y="4518025"/>
          <p14:tracePt t="26221" x="8274050" y="4530725"/>
          <p14:tracePt t="26236" x="8274050" y="4554538"/>
          <p14:tracePt t="26240" x="8274050" y="4567238"/>
          <p14:tracePt t="26250" x="8274050" y="4579938"/>
          <p14:tracePt t="26260" x="8274050" y="4605338"/>
          <p14:tracePt t="26270" x="8274050" y="4630738"/>
          <p14:tracePt t="26290" x="8274050" y="4643438"/>
          <p14:tracePt t="26301" x="8274050" y="4656138"/>
          <p14:tracePt t="26311" x="8274050" y="4667250"/>
          <p14:tracePt t="26341" x="8274050" y="4679950"/>
          <p14:tracePt t="26450" x="8274050" y="4656138"/>
          <p14:tracePt t="26459" x="8274050" y="4643438"/>
          <p14:tracePt t="26470" x="8274050" y="4630738"/>
          <p14:tracePt t="26478" x="8274050" y="4605338"/>
          <p14:tracePt t="26488" x="8274050" y="4579938"/>
          <p14:tracePt t="26508" x="8274050" y="4554538"/>
          <p14:tracePt t="26517" x="8274050" y="4543425"/>
          <p14:tracePt t="26539" x="8274050" y="4518025"/>
          <p14:tracePt t="26550" x="8274050" y="4505325"/>
          <p14:tracePt t="26564" x="8274050" y="4492625"/>
          <p14:tracePt t="26567" x="8274050" y="4479925"/>
          <p14:tracePt t="26577" x="8274050" y="4467225"/>
          <p14:tracePt t="26597" x="8274050" y="4454525"/>
          <p14:tracePt t="26608" x="8274050" y="4443413"/>
          <p14:tracePt t="26627" x="8274050" y="4430713"/>
          <p14:tracePt t="26637" x="8274050" y="4405313"/>
          <p14:tracePt t="26660" x="8274050" y="4392613"/>
          <p14:tracePt t="26668" x="8274050" y="4379913"/>
          <p14:tracePt t="26678" x="8274050" y="4367213"/>
          <p14:tracePt t="26697" x="8274050" y="4354513"/>
          <p14:tracePt t="26717" x="8274050" y="4341813"/>
          <p14:tracePt t="26746" x="8274050" y="4330700"/>
          <p14:tracePt t="26875" x="8274050" y="4341813"/>
          <p14:tracePt t="26885" x="8274050" y="4367213"/>
          <p14:tracePt t="26895" x="8274050" y="4392613"/>
          <p14:tracePt t="26906" x="8274050" y="4418013"/>
          <p14:tracePt t="26917" x="8274050" y="4430713"/>
          <p14:tracePt t="26926" x="8274050" y="4467225"/>
          <p14:tracePt t="26938" x="8274050" y="4492625"/>
          <p14:tracePt t="26946" x="8274050" y="4505325"/>
          <p14:tracePt t="26956" x="8274050" y="4530725"/>
          <p14:tracePt t="26965" x="8274050" y="4543425"/>
          <p14:tracePt t="26974" x="8274050" y="4554538"/>
          <p14:tracePt t="26984" x="8274050" y="4579938"/>
          <p14:tracePt t="26994" x="8274050" y="4592638"/>
          <p14:tracePt t="27004" x="8274050" y="4605338"/>
          <p14:tracePt t="27014" x="8274050" y="4630738"/>
          <p14:tracePt t="27025" x="8274050" y="4643438"/>
          <p14:tracePt t="27039" x="8274050" y="4667250"/>
          <p14:tracePt t="27046" x="8274050" y="4679950"/>
          <p14:tracePt t="27066" x="8274050" y="4692650"/>
          <p14:tracePt t="27076" x="8274050" y="4705350"/>
          <p14:tracePt t="27085" x="8274050" y="4718050"/>
          <p14:tracePt t="27113" x="8274050" y="4730750"/>
          <p14:tracePt t="27143" x="8274050" y="4743450"/>
          <p14:tracePt t="27163" x="8274050" y="4756150"/>
          <p14:tracePt t="27203" x="8261350" y="4756150"/>
          <p14:tracePt t="27263" x="8261350" y="4743450"/>
          <p14:tracePt t="27273" x="8261350" y="4730750"/>
          <p14:tracePt t="27291" x="8261350" y="4705350"/>
          <p14:tracePt t="27302" x="8261350" y="4679950"/>
          <p14:tracePt t="27321" x="8261350" y="4643438"/>
          <p14:tracePt t="27331" x="8261350" y="4630738"/>
          <p14:tracePt t="27341" x="8261350" y="4592638"/>
          <p14:tracePt t="27351" x="8261350" y="4567238"/>
          <p14:tracePt t="27371" x="8261350" y="4543425"/>
          <p14:tracePt t="27382" x="8261350" y="4530725"/>
          <p14:tracePt t="27403" x="8261350" y="4518025"/>
          <p14:tracePt t="27416" x="8261350" y="4505325"/>
          <p14:tracePt t="27432" x="8261350" y="4492625"/>
          <p14:tracePt t="27470" x="8261350" y="4479925"/>
          <p14:tracePt t="27579" x="8261350" y="4492625"/>
          <p14:tracePt t="27589" x="8261350" y="4505325"/>
          <p14:tracePt t="27599" x="8261350" y="4518025"/>
          <p14:tracePt t="27609" x="8261350" y="4530725"/>
          <p14:tracePt t="27618" x="8261350" y="4543425"/>
          <p14:tracePt t="27628" x="8261350" y="4567238"/>
          <p14:tracePt t="27639" x="8261350" y="4605338"/>
          <p14:tracePt t="27648" x="8261350" y="4630738"/>
          <p14:tracePt t="27658" x="8261350" y="4656138"/>
          <p14:tracePt t="27669" x="8261350" y="4679950"/>
          <p14:tracePt t="27678" x="8261350" y="4692650"/>
          <p14:tracePt t="27688" x="8248650" y="4705350"/>
          <p14:tracePt t="27699" x="8248650" y="4730750"/>
          <p14:tracePt t="27709" x="8248650" y="4756150"/>
          <p14:tracePt t="27721" x="8248650" y="4768850"/>
          <p14:tracePt t="27729" x="8248650" y="4792663"/>
          <p14:tracePt t="27740" x="8248650" y="4805363"/>
          <p14:tracePt t="27759" x="8248650" y="4818063"/>
          <p14:tracePt t="27768" x="8248650" y="4830763"/>
          <p14:tracePt t="27777" x="8248650" y="4843463"/>
          <p14:tracePt t="27787" x="8248650" y="4856163"/>
          <p14:tracePt t="27797" x="8248650" y="4868863"/>
          <p14:tracePt t="27807" x="8248650" y="4879975"/>
          <p14:tracePt t="27839" x="8248650" y="4892675"/>
          <p14:tracePt t="27869" x="8248650" y="4905375"/>
          <p14:tracePt t="27889" x="8248650" y="4918075"/>
          <p14:tracePt t="27926" x="8235950" y="4918075"/>
          <p14:tracePt t="28164" x="8223250" y="4918075"/>
          <p14:tracePt t="28174" x="8223250" y="4905375"/>
          <p14:tracePt t="28214" x="8212138" y="4905375"/>
          <p14:tracePt t="28225" x="8212138" y="4892675"/>
          <p14:tracePt t="28265" x="8212138" y="4879975"/>
          <p14:tracePt t="28277" x="8212138" y="4843463"/>
          <p14:tracePt t="28284" x="8212138" y="4818063"/>
          <p14:tracePt t="28294" x="8212138" y="4768850"/>
          <p14:tracePt t="28303" x="8212138" y="4705350"/>
          <p14:tracePt t="28314" x="8212138" y="4630738"/>
          <p14:tracePt t="28323" x="8223250" y="4567238"/>
          <p14:tracePt t="28333" x="8235950" y="4492625"/>
          <p14:tracePt t="28344" x="8248650" y="4443413"/>
          <p14:tracePt t="28355" x="8261350" y="4392613"/>
          <p14:tracePt t="28367" x="8261350" y="4354513"/>
          <p14:tracePt t="28372" x="8261350" y="4341813"/>
          <p14:tracePt t="28382" x="8261350" y="4330700"/>
          <p14:tracePt t="28392" x="8261350" y="4318000"/>
          <p14:tracePt t="28739" x="8261350" y="4330700"/>
          <p14:tracePt t="28750" x="8261350" y="4367213"/>
          <p14:tracePt t="28760" x="8261350" y="4392613"/>
          <p14:tracePt t="28770" x="8261350" y="4418013"/>
          <p14:tracePt t="28779" x="8274050" y="4479925"/>
          <p14:tracePt t="28790" x="8286750" y="4554538"/>
          <p14:tracePt t="28803" x="8286750" y="4643438"/>
          <p14:tracePt t="28812" x="8286750" y="4730750"/>
          <p14:tracePt t="28819" x="8286750" y="4779963"/>
          <p14:tracePt t="28829" x="8312150" y="4879975"/>
          <p14:tracePt t="28839" x="8324850" y="4968875"/>
          <p14:tracePt t="28851" x="8335963" y="5056188"/>
          <p14:tracePt t="28860" x="8348663" y="5143500"/>
          <p14:tracePt t="28871" x="8348663" y="5205413"/>
          <p14:tracePt t="28879" x="8348663" y="5256213"/>
          <p14:tracePt t="28888" x="8348663" y="5305425"/>
          <p14:tracePt t="28898" x="8348663" y="5356225"/>
          <p14:tracePt t="28907" x="8348663" y="5407025"/>
          <p14:tracePt t="28918" x="8348663" y="5430838"/>
          <p14:tracePt t="28928" x="8348663" y="5456238"/>
          <p14:tracePt t="28938" x="8348663" y="5494338"/>
          <p14:tracePt t="28949" x="8348663" y="5507038"/>
          <p14:tracePt t="28973" x="8348663" y="5543550"/>
          <p14:tracePt t="28979" x="8348663" y="5556250"/>
          <p14:tracePt t="28989" x="8348663" y="5568950"/>
          <p14:tracePt t="28998" x="8348663" y="5581650"/>
          <p14:tracePt t="29007" x="8348663" y="5594350"/>
          <p14:tracePt t="29027" x="8348663" y="5607050"/>
          <p14:tracePt t="29061" x="8348663" y="5619750"/>
          <p14:tracePt t="29096" x="8348663" y="5630863"/>
          <p14:tracePt t="29693" x="8348663" y="5619750"/>
          <p14:tracePt t="29704" x="8348663" y="5594350"/>
          <p14:tracePt t="29714" x="8348663" y="5581650"/>
          <p14:tracePt t="29721" x="8348663" y="5556250"/>
          <p14:tracePt t="29731" x="8348663" y="5518150"/>
          <p14:tracePt t="29742" x="8348663" y="5481638"/>
          <p14:tracePt t="29752" x="8348663" y="5430838"/>
          <p14:tracePt t="29762" x="8348663" y="5381625"/>
          <p14:tracePt t="29771" x="8348663" y="5318125"/>
          <p14:tracePt t="29782" x="8348663" y="5205413"/>
          <p14:tracePt t="29792" x="8348663" y="5143500"/>
          <p14:tracePt t="29803" x="8348663" y="5081588"/>
          <p14:tracePt t="29811" x="8348663" y="5005388"/>
          <p14:tracePt t="29820" x="8348663" y="4918075"/>
          <p14:tracePt t="29831" x="8348663" y="4856163"/>
          <p14:tracePt t="29842" x="8348663" y="4792663"/>
          <p14:tracePt t="29850" x="8348663" y="4730750"/>
          <p14:tracePt t="29860" x="8348663" y="4692650"/>
          <p14:tracePt t="29874" x="8348663" y="4656138"/>
          <p14:tracePt t="29882" x="8348663" y="4618038"/>
          <p14:tracePt t="29894" x="8348663" y="4605338"/>
          <p14:tracePt t="29903" x="8348663" y="4567238"/>
          <p14:tracePt t="29912" x="8348663" y="4543425"/>
          <p14:tracePt t="29924" x="8348663" y="4530725"/>
          <p14:tracePt t="29929" x="8348663" y="4492625"/>
          <p14:tracePt t="29939" x="8348663" y="4467225"/>
          <p14:tracePt t="29951" x="8348663" y="4454525"/>
          <p14:tracePt t="29971" x="8348663" y="4405313"/>
          <p14:tracePt t="29989" x="8348663" y="4379913"/>
          <p14:tracePt t="30000" x="8348663" y="4367213"/>
          <p14:tracePt t="30009" x="8348663" y="4354513"/>
          <p14:tracePt t="30024" x="8348663" y="4341813"/>
          <p14:tracePt t="30031" x="8348663" y="4330700"/>
          <p14:tracePt t="30040" x="8348663" y="4318000"/>
          <p14:tracePt t="30049" x="8348663" y="4305300"/>
          <p14:tracePt t="30058" x="8348663" y="4292600"/>
          <p14:tracePt t="30079" x="8348663" y="4279900"/>
          <p14:tracePt t="30088" x="8348663" y="4267200"/>
          <p14:tracePt t="30099" x="8348663" y="4254500"/>
          <p14:tracePt t="30120" x="8348663" y="4241800"/>
          <p14:tracePt t="30130" x="8348663" y="4230688"/>
          <p14:tracePt t="30159" x="8348663" y="4217988"/>
          <p14:tracePt t="30189" x="8348663" y="4205288"/>
          <p14:tracePt t="30207" x="8348663" y="4192588"/>
          <p14:tracePt t="30337" x="8348663" y="4205288"/>
          <p14:tracePt t="30346" x="8348663" y="4230688"/>
          <p14:tracePt t="30366" x="8348663" y="4254500"/>
          <p14:tracePt t="30377" x="8348663" y="4292600"/>
          <p14:tracePt t="30387" x="8348663" y="4305300"/>
          <p14:tracePt t="30400" x="8348663" y="4367213"/>
          <p14:tracePt t="30407" x="8348663" y="4443413"/>
          <p14:tracePt t="30415" x="8348663" y="4530725"/>
          <p14:tracePt t="30427" x="8348663" y="4592638"/>
          <p14:tracePt t="30436" x="8348663" y="4643438"/>
          <p14:tracePt t="30447" x="8348663" y="4730750"/>
          <p14:tracePt t="30455" x="8361363" y="4805363"/>
          <p14:tracePt t="30466" x="8361363" y="4868863"/>
          <p14:tracePt t="30476" x="8361363" y="4943475"/>
          <p14:tracePt t="30485" x="8361363" y="4968875"/>
          <p14:tracePt t="30495" x="8361363" y="5005388"/>
          <p14:tracePt t="30508" x="8361363" y="5030788"/>
          <p14:tracePt t="30517" x="8361363" y="5081588"/>
          <p14:tracePt t="30526" x="8361363" y="5092700"/>
          <p14:tracePt t="30535" x="8361363" y="5130800"/>
          <p14:tracePt t="30545" x="8361363" y="5156200"/>
          <p14:tracePt t="30555" x="8361363" y="5168900"/>
          <p14:tracePt t="30564" x="8361363" y="5205413"/>
          <p14:tracePt t="30575" x="8361363" y="5230813"/>
          <p14:tracePt t="30585" x="8361363" y="5256213"/>
          <p14:tracePt t="30594" x="8361363" y="5268913"/>
          <p14:tracePt t="30604" x="8361363" y="5294313"/>
          <p14:tracePt t="30614" x="8361363" y="5305425"/>
          <p14:tracePt t="30624" x="8361363" y="5318125"/>
          <p14:tracePt t="30634" x="8361363" y="5330825"/>
          <p14:tracePt t="30654" x="8361363" y="5343525"/>
          <p14:tracePt t="30675" x="8361363" y="5356225"/>
          <p14:tracePt t="30693" x="8361363" y="5368925"/>
          <p14:tracePt t="31913" x="8348663" y="5381625"/>
          <p14:tracePt t="31923" x="8324850" y="5381625"/>
          <p14:tracePt t="31933" x="8299450" y="5407025"/>
          <p14:tracePt t="31945" x="8212138" y="5430838"/>
          <p14:tracePt t="31956" x="7999413" y="5494338"/>
          <p14:tracePt t="31987" x="6359525" y="5743575"/>
          <p14:tracePt t="31996" x="5870575" y="5768975"/>
          <p14:tracePt t="32004" x="5457825" y="5819775"/>
          <p14:tracePt t="32013" x="4932363" y="5843588"/>
          <p14:tracePt t="32022" x="4406900" y="5843588"/>
          <p14:tracePt t="32033" x="4005263" y="5843588"/>
          <p14:tracePt t="32042" x="3705225" y="5843588"/>
          <p14:tracePt t="32053" x="3492500" y="5843588"/>
          <p14:tracePt t="32064" x="3279775" y="5843588"/>
          <p14:tracePt t="32073" x="3103563" y="5843588"/>
          <p14:tracePt t="32084" x="2941638" y="5843588"/>
          <p14:tracePt t="32093" x="2828925" y="5843588"/>
          <p14:tracePt t="32107" x="2741613" y="5843588"/>
          <p14:tracePt t="32115" x="2678113" y="5843588"/>
          <p14:tracePt t="32121" x="2616200" y="5843588"/>
          <p14:tracePt t="32133" x="2578100" y="5843588"/>
          <p14:tracePt t="32141" x="2528888" y="5843588"/>
          <p14:tracePt t="32151" x="2490788" y="5843588"/>
          <p14:tracePt t="32171" x="2465388" y="5843588"/>
          <p14:tracePt t="32185" x="2428875" y="5843588"/>
          <p14:tracePt t="32202" x="2403475" y="5843588"/>
          <p14:tracePt t="32211" x="2378075" y="5843588"/>
          <p14:tracePt t="32231" x="2352675" y="5843588"/>
          <p14:tracePt t="32240" x="2339975" y="5843588"/>
          <p14:tracePt t="32251" x="2328863" y="5843588"/>
          <p14:tracePt t="32261" x="2303463" y="5843588"/>
          <p14:tracePt t="32279" x="2278063" y="5843588"/>
          <p14:tracePt t="32291" x="2252663" y="5843588"/>
          <p14:tracePt t="32301" x="2239963" y="5843588"/>
          <p14:tracePt t="32313" x="2228850" y="5843588"/>
          <p14:tracePt t="32323" x="2203450" y="5843588"/>
          <p14:tracePt t="32340" x="2203450" y="5832475"/>
          <p14:tracePt t="32349" x="2190750" y="5832475"/>
          <p14:tracePt t="32359" x="2178050" y="5819775"/>
          <p14:tracePt t="32380" x="2178050" y="5807075"/>
          <p14:tracePt t="32430" x="2178050" y="5794375"/>
          <p14:tracePt t="32441" x="2190750" y="5794375"/>
          <p14:tracePt t="32460" x="2216150" y="5794375"/>
          <p14:tracePt t="32468" x="2228850" y="5794375"/>
          <p14:tracePt t="32479" x="2239963" y="5794375"/>
          <p14:tracePt t="32489" x="2265363" y="5794375"/>
          <p14:tracePt t="32499" x="2290763" y="5794375"/>
          <p14:tracePt t="32510" x="2328863" y="5794375"/>
          <p14:tracePt t="32519" x="2365375" y="5794375"/>
          <p14:tracePt t="32530" x="2390775" y="5794375"/>
          <p14:tracePt t="32540" x="2428875" y="5794375"/>
          <p14:tracePt t="32549" x="2478088" y="5794375"/>
          <p14:tracePt t="32560" x="2528888" y="5807075"/>
          <p14:tracePt t="32568" x="2554288" y="5807075"/>
          <p14:tracePt t="32579" x="2603500" y="5819775"/>
          <p14:tracePt t="32588" x="2654300" y="5832475"/>
          <p14:tracePt t="32597" x="2703513" y="5832475"/>
          <p14:tracePt t="32608" x="2778125" y="5832475"/>
          <p14:tracePt t="32617" x="2841625" y="5832475"/>
          <p14:tracePt t="32627" x="2916238" y="5832475"/>
          <p14:tracePt t="32637" x="2941638" y="5832475"/>
          <p14:tracePt t="32646" x="2992438" y="5832475"/>
          <p14:tracePt t="32658" x="3041650" y="5832475"/>
          <p14:tracePt t="32667" x="3092450" y="5832475"/>
          <p14:tracePt t="32676" x="3192463" y="5832475"/>
          <p14:tracePt t="32687" x="3254375" y="5832475"/>
          <p14:tracePt t="32697" x="3317875" y="5832475"/>
          <p14:tracePt t="32707" x="3354388" y="5832475"/>
          <p14:tracePt t="32716" x="3405188" y="5832475"/>
          <p14:tracePt t="32727" x="3454400" y="5832475"/>
          <p14:tracePt t="32737" x="3505200" y="5832475"/>
          <p14:tracePt t="32746" x="3530600" y="5832475"/>
          <p14:tracePt t="32756" x="3567113" y="5832475"/>
          <p14:tracePt t="32766" x="3605213" y="5832475"/>
          <p14:tracePt t="32776" x="3617913" y="5832475"/>
          <p14:tracePt t="32786" x="3654425" y="5832475"/>
          <p14:tracePt t="32795" x="3692525" y="5832475"/>
          <p14:tracePt t="32809" x="3705225" y="5832475"/>
          <p14:tracePt t="32818" x="3730625" y="5832475"/>
          <p14:tracePt t="32827" x="3743325" y="5832475"/>
          <p14:tracePt t="32836" x="3756025" y="5832475"/>
          <p14:tracePt t="32846" x="3779838" y="5832475"/>
          <p14:tracePt t="32856" x="3792538" y="5832475"/>
          <p14:tracePt t="32865" x="3805238" y="5832475"/>
          <p14:tracePt t="32875" x="3830638" y="5832475"/>
          <p14:tracePt t="32886" x="3843338" y="5832475"/>
          <p14:tracePt t="32895" x="3856038" y="5832475"/>
          <p14:tracePt t="32910" x="3879850" y="5832475"/>
          <p14:tracePt t="32926" x="3892550" y="5832475"/>
          <p14:tracePt t="32936" x="3905250" y="5832475"/>
          <p14:tracePt t="32955" x="3917950" y="5832475"/>
          <p14:tracePt t="32983" x="3930650" y="5832475"/>
          <p14:tracePt t="32994" x="3943350" y="5832475"/>
          <p14:tracePt t="33014" x="3956050" y="5832475"/>
          <p14:tracePt t="33025" x="3968750" y="5832475"/>
          <p14:tracePt t="33056" x="3979863" y="5832475"/>
          <p14:tracePt t="33222" x="3979863" y="5819775"/>
          <p14:tracePt t="33541" x="3992563" y="5819775"/>
          <p14:tracePt t="33570" x="4017963" y="5819775"/>
          <p14:tracePt t="33579" x="4043363" y="5819775"/>
          <p14:tracePt t="33599" x="4081463" y="5807075"/>
          <p14:tracePt t="33609" x="4117975" y="5807075"/>
          <p14:tracePt t="33619" x="4130675" y="5807075"/>
          <p14:tracePt t="33629" x="4168775" y="5807075"/>
          <p14:tracePt t="33640" x="4192588" y="5807075"/>
          <p14:tracePt t="33660" x="4217988" y="5807075"/>
          <p14:tracePt t="33668" x="4230688" y="5807075"/>
          <p14:tracePt t="33679" x="4243388" y="5807075"/>
          <p14:tracePt t="33689" x="4268788" y="5807075"/>
          <p14:tracePt t="33709" x="4281488" y="5807075"/>
          <p14:tracePt t="33740" x="4294188" y="5807075"/>
          <p14:tracePt t="33749" x="4305300" y="5807075"/>
          <p14:tracePt t="34345" x="4305300" y="5794375"/>
          <p14:tracePt t="34356" x="4318000" y="5794375"/>
          <p14:tracePt t="34364" x="4330700" y="5781675"/>
          <p14:tracePt t="34376" x="4356100" y="5756275"/>
          <p14:tracePt t="34384" x="4394200" y="5681663"/>
          <p14:tracePt t="34395" x="4494213" y="5607050"/>
          <p14:tracePt t="34403" x="4594225" y="5468938"/>
          <p14:tracePt t="34412" x="4743450" y="5305425"/>
          <p14:tracePt t="34422" x="4919663" y="5056188"/>
          <p14:tracePt t="34433" x="5145088" y="4818063"/>
          <p14:tracePt t="34442" x="5383213" y="4505325"/>
          <p14:tracePt t="34452" x="5595938" y="4230688"/>
          <p14:tracePt t="34467" x="5845175" y="3941763"/>
          <p14:tracePt t="34475" x="6121400" y="3629025"/>
          <p14:tracePt t="34485" x="6334125" y="3316288"/>
          <p14:tracePt t="34493" x="6534150" y="3141663"/>
          <p14:tracePt t="34501" x="6672263" y="2990850"/>
          <p14:tracePt t="34513" x="6772275" y="2890838"/>
          <p14:tracePt t="34522" x="6897688" y="2816225"/>
          <p14:tracePt t="34531" x="6946900" y="2765425"/>
          <p14:tracePt t="34542" x="6959600" y="2765425"/>
          <p14:tracePt t="34552" x="6972300" y="2740025"/>
          <p14:tracePt t="34563" x="6985000" y="2740025"/>
          <p14:tracePt t="34822" x="6972300" y="2740025"/>
          <p14:tracePt t="34841" x="6972300" y="2728913"/>
          <p14:tracePt t="34879" x="7034213" y="2665413"/>
          <p14:tracePt t="34888" x="7134225" y="2578100"/>
          <p14:tracePt t="34899" x="7272338" y="2478088"/>
          <p14:tracePt t="34910" x="7372350" y="2352675"/>
          <p14:tracePt t="34921" x="7472363" y="2252663"/>
          <p14:tracePt t="34932" x="7597775" y="2165350"/>
          <p14:tracePt t="34942" x="7685088" y="2101850"/>
          <p14:tracePt t="34952" x="7773988" y="2027238"/>
          <p14:tracePt t="34968" x="7861300" y="1952625"/>
          <p14:tracePt t="34978" x="7861300" y="1939925"/>
          <p14:tracePt t="34990" x="7874000" y="1939925"/>
          <p14:tracePt t="35722" x="7874000" y="1927225"/>
          <p14:tracePt t="38195" x="7874000" y="1914525"/>
          <p14:tracePt t="38203" x="7897813" y="1889125"/>
          <p14:tracePt t="38212" x="7948613" y="1852613"/>
          <p14:tracePt t="38221" x="8010525" y="1827213"/>
          <p14:tracePt t="38231" x="8061325" y="1801813"/>
          <p14:tracePt t="38242" x="8148638" y="1789113"/>
          <p14:tracePt t="38252" x="8286750" y="1752600"/>
          <p14:tracePt t="38262" x="8448675" y="1714500"/>
          <p14:tracePt t="38272" x="8624888" y="1676400"/>
          <p14:tracePt t="38284" x="8786813" y="1652588"/>
          <p14:tracePt t="38293" x="8937625" y="1601788"/>
          <p14:tracePt t="38302" x="9050338" y="1576388"/>
          <p14:tracePt t="38311" x="9137650" y="1563688"/>
          <p14:tracePt t="38321" x="9199563" y="1563688"/>
          <p14:tracePt t="38333" x="9275763" y="1552575"/>
          <p14:tracePt t="38343" x="9288463" y="1552575"/>
          <p14:tracePt t="38357" x="9324975" y="1552575"/>
          <p14:tracePt t="38364" x="9350375" y="1552575"/>
          <p14:tracePt t="38381" x="9363075" y="1552575"/>
          <p14:tracePt t="38390" x="9375775" y="1552575"/>
          <p14:tracePt t="38432" x="9388475" y="1552575"/>
          <p14:tracePt t="38471" x="9413875" y="1552575"/>
          <p14:tracePt t="38480" x="9424988" y="1552575"/>
          <p14:tracePt t="38510" x="9450388" y="1552575"/>
          <p14:tracePt t="38519" x="9463088" y="1552575"/>
          <p14:tracePt t="38529" x="9475788" y="1563688"/>
          <p14:tracePt t="38540" x="9501188" y="1563688"/>
          <p14:tracePt t="38550" x="9513888" y="1563688"/>
          <p14:tracePt t="38562" x="9525000" y="1563688"/>
          <p14:tracePt t="38569" x="9550400" y="1563688"/>
          <p14:tracePt t="38579" x="9563100" y="1563688"/>
          <p14:tracePt t="38589" x="9588500" y="1576388"/>
          <p14:tracePt t="38599" x="9613900" y="1576388"/>
          <p14:tracePt t="38618" x="9637713" y="1576388"/>
          <p14:tracePt t="38629" x="9650413" y="1576388"/>
          <p14:tracePt t="38638" x="9663113" y="1576388"/>
          <p14:tracePt t="38648" x="9688513" y="1576388"/>
          <p14:tracePt t="38658" x="9701213" y="1576388"/>
          <p14:tracePt t="38668" x="9713913" y="1576388"/>
          <p14:tracePt t="38678" x="9750425" y="1576388"/>
          <p14:tracePt t="38688" x="9763125" y="1576388"/>
          <p14:tracePt t="38697" x="9788525" y="1576388"/>
          <p14:tracePt t="38708" x="9826625" y="1576388"/>
          <p14:tracePt t="38718" x="9839325" y="1576388"/>
          <p14:tracePt t="38729" x="9875838" y="1576388"/>
          <p14:tracePt t="38738" x="9888538" y="1576388"/>
          <p14:tracePt t="38749" x="9901238" y="1576388"/>
          <p14:tracePt t="38759" x="9926638" y="1576388"/>
          <p14:tracePt t="38771" x="9939338" y="1576388"/>
          <p14:tracePt t="38779" x="9952038" y="1576388"/>
          <p14:tracePt t="38787" x="9975850" y="1589088"/>
          <p14:tracePt t="38797" x="9988550" y="1589088"/>
          <p14:tracePt t="38810" x="10001250" y="1589088"/>
          <p14:tracePt t="38819" x="10026650" y="1589088"/>
          <p14:tracePt t="38837" x="10052050" y="1589088"/>
          <p14:tracePt t="38846" x="10052050" y="1601788"/>
          <p14:tracePt t="38866" x="10064750" y="1601788"/>
          <p14:tracePt t="38876" x="10088563" y="1601788"/>
          <p14:tracePt t="38897" x="10101263" y="1601788"/>
          <p14:tracePt t="38909" x="10126663" y="1601788"/>
          <p14:tracePt t="38926" x="10152063" y="1601788"/>
          <p14:tracePt t="38935" x="10164763" y="1601788"/>
          <p14:tracePt t="38946" x="10177463" y="1601788"/>
          <p14:tracePt t="38979" x="10213975" y="1601788"/>
          <p14:tracePt t="38985" x="10239375" y="1601788"/>
          <p14:tracePt t="38995" x="10252075" y="1601788"/>
          <p14:tracePt t="39005" x="10264775" y="1601788"/>
          <p14:tracePt t="39015" x="10277475" y="1601788"/>
          <p14:tracePt t="39038" x="10288588" y="1601788"/>
          <p14:tracePt t="39055" x="10301288" y="1601788"/>
          <p14:tracePt t="39065" x="10326688" y="1601788"/>
          <p14:tracePt t="39085" x="10339388" y="1614488"/>
          <p14:tracePt t="39095" x="10364788" y="1614488"/>
          <p14:tracePt t="39105" x="10364788" y="1627188"/>
          <p14:tracePt t="39114" x="10377488" y="1627188"/>
          <p14:tracePt t="39124" x="10401300" y="1639888"/>
          <p14:tracePt t="39135" x="10414000" y="1639888"/>
          <p14:tracePt t="39144" x="10426700" y="1639888"/>
          <p14:tracePt t="39156" x="10452100" y="1639888"/>
          <p14:tracePt t="39174" x="10464800" y="1639888"/>
          <p14:tracePt t="39185" x="10477500" y="1639888"/>
          <p14:tracePt t="39194" x="10490200" y="1639888"/>
          <p14:tracePt t="39214" x="10514013" y="1652588"/>
          <p14:tracePt t="39223" x="10514013" y="1663700"/>
          <p14:tracePt t="39238" x="10526713" y="1663700"/>
          <p14:tracePt t="39255" x="10539413" y="1663700"/>
          <p14:tracePt t="39273" x="10552113" y="1663700"/>
          <p14:tracePt t="39303" x="10564813" y="1663700"/>
          <p14:tracePt t="39610" x="10577513" y="1663700"/>
          <p14:tracePt t="39620" x="10602913" y="1652588"/>
          <p14:tracePt t="39630" x="10639425" y="1639888"/>
          <p14:tracePt t="39640" x="10652125" y="1627188"/>
          <p14:tracePt t="39651" x="10702925" y="1614488"/>
          <p14:tracePt t="39660" x="10739438" y="1601788"/>
          <p14:tracePt t="39670" x="10790238" y="1589088"/>
          <p14:tracePt t="39680" x="10815638" y="1589088"/>
          <p14:tracePt t="39689" x="10839450" y="1576388"/>
          <p14:tracePt t="39700" x="10877550" y="1576388"/>
          <p14:tracePt t="39712" x="10890250" y="1576388"/>
          <p14:tracePt t="39721" x="10902950" y="1576388"/>
          <p14:tracePt t="40067" x="10915650" y="1576388"/>
          <p14:tracePt t="40076" x="10928350" y="1576388"/>
          <p14:tracePt t="40096" x="10952163" y="1576388"/>
          <p14:tracePt t="40106" x="10990263" y="1576388"/>
          <p14:tracePt t="40116" x="11015663" y="1576388"/>
          <p14:tracePt t="40126" x="11052175" y="1576388"/>
          <p14:tracePt t="40136" x="11102975" y="1576388"/>
          <p14:tracePt t="40146" x="11153775" y="1576388"/>
          <p14:tracePt t="40156" x="11190288" y="1576388"/>
          <p14:tracePt t="40166" x="11228388" y="1576388"/>
          <p14:tracePt t="40176" x="11253788" y="1576388"/>
          <p14:tracePt t="40187" x="11277600" y="1576388"/>
          <p14:tracePt t="40197" x="11315700" y="1576388"/>
          <p14:tracePt t="40207" x="11341100" y="1576388"/>
          <p14:tracePt t="40219" x="11366500" y="1576388"/>
          <p14:tracePt t="40228" x="11390313" y="1576388"/>
          <p14:tracePt t="40239" x="11403013" y="1576388"/>
          <p14:tracePt t="40246" x="11415713" y="1576388"/>
          <p14:tracePt t="40255" x="11441113" y="1576388"/>
          <p14:tracePt t="40265" x="11453813" y="1576388"/>
          <p14:tracePt t="40275" x="11466513" y="1576388"/>
          <p14:tracePt t="40284" x="11490325" y="1576388"/>
          <p14:tracePt t="40305" x="11515725" y="1576388"/>
          <p14:tracePt t="40316" x="11528425" y="1576388"/>
          <p14:tracePt t="40346" x="11541125" y="1576388"/>
          <p14:tracePt t="40366" x="11553825" y="1576388"/>
          <p14:tracePt t="40394" x="11566525" y="1576388"/>
          <p14:tracePt t="40404" x="11579225" y="1576388"/>
          <p14:tracePt t="40485" x="11591925" y="1576388"/>
          <p14:tracePt t="41654" x="11579225" y="1576388"/>
          <p14:tracePt t="41871" x="11566525" y="1576388"/>
          <p14:tracePt t="41943" x="11553825" y="1576388"/>
          <p14:tracePt t="41953" x="11528425" y="1576388"/>
          <p14:tracePt t="41960" x="11503025" y="1614488"/>
          <p14:tracePt t="41971" x="11453813" y="1676400"/>
          <p14:tracePt t="41981" x="11390313" y="1752600"/>
          <p14:tracePt t="41991" x="11290300" y="1876425"/>
          <p14:tracePt t="42000" x="11190288" y="1989138"/>
          <p14:tracePt t="42011" x="11102975" y="2114550"/>
          <p14:tracePt t="42021" x="10990263" y="2290763"/>
          <p14:tracePt t="42030" x="10877550" y="2427288"/>
          <p14:tracePt t="42041" x="10690225" y="2652713"/>
          <p14:tracePt t="42051" x="10502900" y="2878138"/>
          <p14:tracePt t="42060" x="10326688" y="3078163"/>
          <p14:tracePt t="42071" x="10188575" y="3216275"/>
          <p14:tracePt t="42080" x="10064750" y="3403600"/>
          <p14:tracePt t="42092" x="9952038" y="3541713"/>
          <p14:tracePt t="42100" x="9875838" y="3654425"/>
          <p14:tracePt t="42110" x="9801225" y="3779838"/>
          <p14:tracePt t="42120" x="9763125" y="3854450"/>
          <p14:tracePt t="42131" x="9713913" y="3929063"/>
          <p14:tracePt t="42139" x="9688513" y="3979863"/>
          <p14:tracePt t="42149" x="9663113" y="4017963"/>
          <p14:tracePt t="42159" x="9650413" y="4054475"/>
          <p14:tracePt t="42170" x="9637713" y="4079875"/>
          <p14:tracePt t="42179" x="9626600" y="4117975"/>
          <p14:tracePt t="42189" x="9613900" y="4154488"/>
          <p14:tracePt t="42198" x="9601200" y="4192588"/>
          <p14:tracePt t="42209" x="9601200" y="4230688"/>
          <p14:tracePt t="42219" x="9601200" y="4254500"/>
          <p14:tracePt t="42228" x="9601200" y="4279900"/>
          <p14:tracePt t="42238" x="9588500" y="4318000"/>
          <p14:tracePt t="42249" x="9588500" y="4330700"/>
          <p14:tracePt t="42259" x="9588500" y="4341813"/>
          <p14:tracePt t="42269" x="9588500" y="4354513"/>
          <p14:tracePt t="42585" x="9575800" y="4354513"/>
          <p14:tracePt t="42606" x="9550400" y="4367213"/>
          <p14:tracePt t="42615" x="9537700" y="4367213"/>
          <p14:tracePt t="42626" x="9525000" y="4367213"/>
          <p14:tracePt t="42636" x="9501188" y="4367213"/>
          <p14:tracePt t="42645" x="9501188" y="4354513"/>
          <p14:tracePt t="42656" x="9488488" y="4305300"/>
          <p14:tracePt t="42665" x="9488488" y="4217988"/>
          <p14:tracePt t="42675" x="9488488" y="4129088"/>
          <p14:tracePt t="42686" x="9488488" y="4017963"/>
          <p14:tracePt t="42695" x="9501188" y="3905250"/>
          <p14:tracePt t="42705" x="9537700" y="3779838"/>
          <p14:tracePt t="42716" x="9563100" y="3667125"/>
          <p14:tracePt t="42728" x="9601200" y="3516313"/>
          <p14:tracePt t="42736" x="9650413" y="3354388"/>
          <p14:tracePt t="42747" x="9701213" y="3203575"/>
          <p14:tracePt t="42758" x="9750425" y="3065463"/>
          <p14:tracePt t="42765" x="9788525" y="2952750"/>
          <p14:tracePt t="42774" x="9826625" y="2840038"/>
          <p14:tracePt t="42784" x="9852025" y="2765425"/>
          <p14:tracePt t="42794" x="9875838" y="2703513"/>
          <p14:tracePt t="42804" x="9888538" y="2652713"/>
          <p14:tracePt t="42814" x="9901238" y="2603500"/>
          <p14:tracePt t="42824" x="9913938" y="2552700"/>
          <p14:tracePt t="42837" x="9926638" y="2516188"/>
          <p14:tracePt t="42847" x="9939338" y="2478088"/>
          <p14:tracePt t="42856" x="9952038" y="2427288"/>
          <p14:tracePt t="42865" x="9963150" y="2390775"/>
          <p14:tracePt t="42876" x="9975850" y="2365375"/>
          <p14:tracePt t="42886" x="9975850" y="2327275"/>
          <p14:tracePt t="42895" x="9975850" y="2290763"/>
          <p14:tracePt t="42904" x="9988550" y="2265363"/>
          <p14:tracePt t="42913" x="10001250" y="2239963"/>
          <p14:tracePt t="42924" x="10013950" y="2214563"/>
          <p14:tracePt t="42933" x="10013950" y="2190750"/>
          <p14:tracePt t="42942" x="10026650" y="2165350"/>
          <p14:tracePt t="42955" x="10039350" y="2165350"/>
          <p14:tracePt t="43162" x="10039350" y="2152650"/>
          <p14:tracePt t="43181" x="10039350" y="2139950"/>
          <p14:tracePt t="43192" x="10039350" y="2127250"/>
          <p14:tracePt t="43205" x="10039350" y="2089150"/>
          <p14:tracePt t="43212" x="10052050" y="2065338"/>
          <p14:tracePt t="43224" x="10088563" y="2027238"/>
          <p14:tracePt t="43235" x="10113963" y="1989138"/>
          <p14:tracePt t="43241" x="10152063" y="1965325"/>
          <p14:tracePt t="43251" x="10164763" y="1939925"/>
          <p14:tracePt t="43261" x="10177463" y="1927225"/>
          <p14:tracePt t="43271" x="10188575" y="1914525"/>
          <p14:tracePt t="43280" x="10201275" y="1914525"/>
          <p14:tracePt t="43439" x="10213975" y="1914525"/>
          <p14:tracePt t="43480" x="10226675" y="1914525"/>
          <p14:tracePt t="43608" x="10213975" y="1927225"/>
          <p14:tracePt t="43618" x="10201275" y="1927225"/>
          <p14:tracePt t="43627" x="10201275" y="1939925"/>
          <p14:tracePt t="43637" x="10188575" y="1939925"/>
          <p14:tracePt t="43648" x="10188575" y="1952625"/>
          <p14:tracePt t="43657" x="10177463" y="1952625"/>
          <p14:tracePt t="43667" x="10152063" y="1952625"/>
          <p14:tracePt t="43677" x="10139363" y="1952625"/>
          <p14:tracePt t="43687" x="10126663" y="1965325"/>
          <p14:tracePt t="43700" x="10101263" y="1965325"/>
          <p14:tracePt t="43708" x="10088563" y="1978025"/>
          <p14:tracePt t="43718" x="10075863" y="1978025"/>
          <p14:tracePt t="43727" x="10052050" y="1989138"/>
          <p14:tracePt t="43737" x="10039350" y="1989138"/>
          <p14:tracePt t="43748" x="10026650" y="1989138"/>
          <p14:tracePt t="43756" x="10001250" y="1989138"/>
          <p14:tracePt t="43777" x="9975850" y="1989138"/>
          <p14:tracePt t="43786" x="9952038" y="1989138"/>
          <p14:tracePt t="43806" x="9926638" y="1989138"/>
          <p14:tracePt t="43816" x="9913938" y="1989138"/>
          <p14:tracePt t="43831" x="9901238" y="1989138"/>
          <p14:tracePt t="43837" x="9875838" y="1989138"/>
          <p14:tracePt t="43846" x="9863138" y="1989138"/>
          <p14:tracePt t="43856" x="9852025" y="1989138"/>
          <p14:tracePt t="43865" x="9801225" y="1989138"/>
          <p14:tracePt t="43875" x="9763125" y="1989138"/>
          <p14:tracePt t="43885" x="9726613" y="1989138"/>
          <p14:tracePt t="43895" x="9688513" y="1978025"/>
          <p14:tracePt t="43905" x="9663113" y="1978025"/>
          <p14:tracePt t="43927" x="9637713" y="1978025"/>
          <p14:tracePt t="43939" x="9626600" y="1978025"/>
          <p14:tracePt t="43946" x="9613900" y="1978025"/>
          <p14:tracePt t="43958" x="9601200" y="1978025"/>
          <p14:tracePt t="43966" x="9588500" y="1978025"/>
          <p14:tracePt t="43994" x="9575800" y="1978025"/>
          <p14:tracePt t="44014" x="9563100" y="1978025"/>
          <p14:tracePt t="44024" x="9550400" y="1978025"/>
          <p14:tracePt t="44045" x="9550400" y="1965325"/>
          <p14:tracePt t="44086" x="9575800" y="1965325"/>
          <p14:tracePt t="44094" x="9613900" y="1952625"/>
          <p14:tracePt t="44104" x="9688513" y="1939925"/>
          <p14:tracePt t="44114" x="9888538" y="1939925"/>
          <p14:tracePt t="44124" x="10052050" y="1927225"/>
          <p14:tracePt t="44133" x="10252075" y="1927225"/>
          <p14:tracePt t="44143" x="10377488" y="1914525"/>
          <p14:tracePt t="44156" x="10526713" y="1889125"/>
          <p14:tracePt t="44164" x="10614025" y="1889125"/>
          <p14:tracePt t="44177" x="10677525" y="1889125"/>
          <p14:tracePt t="44183" x="10715625" y="1889125"/>
          <p14:tracePt t="44193" x="10764838" y="1889125"/>
          <p14:tracePt t="44203" x="10802938" y="1876425"/>
          <p14:tracePt t="44212" x="10828338" y="1876425"/>
          <p14:tracePt t="44222" x="10839450" y="1876425"/>
          <p14:tracePt t="44233" x="10864850" y="1876425"/>
          <p14:tracePt t="44253" x="10890250" y="1876425"/>
          <p14:tracePt t="44262" x="10915650" y="1876425"/>
          <p14:tracePt t="44282" x="10939463" y="1876425"/>
          <p14:tracePt t="44292" x="10964863" y="1876425"/>
          <p14:tracePt t="44313" x="10977563" y="1876425"/>
          <p14:tracePt t="44327" x="10990263" y="1876425"/>
          <p14:tracePt t="44341" x="11002963" y="1876425"/>
          <p14:tracePt t="44372" x="11015663" y="1876425"/>
          <p14:tracePt t="44381" x="11028363" y="1876425"/>
          <p14:tracePt t="44413" x="11041063" y="1876425"/>
          <p14:tracePt t="44433" x="11052175" y="1876425"/>
          <p14:tracePt t="44442" x="11064875" y="1876425"/>
          <p14:tracePt t="44470" x="11077575" y="1876425"/>
          <p14:tracePt t="44500" x="11090275" y="1876425"/>
          <p14:tracePt t="44579" x="11077575" y="1876425"/>
          <p14:tracePt t="44589" x="11028363" y="1901825"/>
          <p14:tracePt t="44600" x="10915650" y="1939925"/>
          <p14:tracePt t="44610" x="10702925" y="1989138"/>
          <p14:tracePt t="44619" x="10426700" y="2052638"/>
          <p14:tracePt t="44630" x="10088563" y="2089150"/>
          <p14:tracePt t="44639" x="9663113" y="2190750"/>
          <p14:tracePt t="44649" x="9337675" y="2239963"/>
          <p14:tracePt t="44659" x="9050338" y="2278063"/>
          <p14:tracePt t="44669" x="8763000" y="2314575"/>
          <p14:tracePt t="44680" x="8548688" y="2339975"/>
          <p14:tracePt t="44689" x="8374063" y="2339975"/>
          <p14:tracePt t="44698" x="8223250" y="2339975"/>
          <p14:tracePt t="44708" x="8099425" y="2339975"/>
          <p14:tracePt t="44719" x="8010525" y="2339975"/>
          <p14:tracePt t="44728" x="7986713" y="2339975"/>
          <p14:tracePt t="44738" x="7935913" y="2339975"/>
          <p14:tracePt t="44748" x="7910513" y="2339975"/>
          <p14:tracePt t="44758" x="7897813" y="2339975"/>
          <p14:tracePt t="44778" x="7886700" y="2339975"/>
          <p14:tracePt t="44798" x="7874000" y="2339975"/>
          <p14:tracePt t="44927" x="7874000" y="2352675"/>
          <p14:tracePt t="44966" x="7874000" y="2365375"/>
          <p14:tracePt t="44976" x="7874000" y="2378075"/>
          <p14:tracePt t="45016" x="7874000" y="2390775"/>
          <p14:tracePt t="45036" x="7874000" y="2403475"/>
          <p14:tracePt t="45065" x="7874000" y="2414588"/>
          <p14:tracePt t="45125" x="7886700" y="2414588"/>
          <p14:tracePt t="45156" x="7897813" y="2414588"/>
          <p14:tracePt t="45195" x="7910513" y="2414588"/>
          <p14:tracePt t="45268" x="7923213" y="2414588"/>
          <p14:tracePt t="45293" x="7935913" y="2414588"/>
          <p14:tracePt t="45314" x="7948613" y="2414588"/>
          <p14:tracePt t="45333" x="7961313" y="2414588"/>
          <p14:tracePt t="45343" x="8010525" y="2427288"/>
          <p14:tracePt t="45355" x="8074025" y="2439988"/>
          <p14:tracePt t="45366" x="8161338" y="2439988"/>
          <p14:tracePt t="45375" x="8274050" y="2439988"/>
          <p14:tracePt t="45383" x="8374063" y="2439988"/>
          <p14:tracePt t="45394" x="8512175" y="2439988"/>
          <p14:tracePt t="45404" x="8599488" y="2427288"/>
          <p14:tracePt t="45414" x="8686800" y="2414588"/>
          <p14:tracePt t="45425" x="8750300" y="2403475"/>
          <p14:tracePt t="45436" x="8786813" y="2390775"/>
          <p14:tracePt t="45442" x="8837613" y="2378075"/>
          <p14:tracePt t="45454" x="8874125" y="2365375"/>
          <p14:tracePt t="45462" x="8886825" y="2365375"/>
          <p14:tracePt t="45472" x="8899525" y="2352675"/>
          <p14:tracePt t="45483" x="8924925" y="2352675"/>
          <p14:tracePt t="45492" x="8937625" y="2352675"/>
          <p14:tracePt t="45514" x="8950325" y="2352675"/>
          <p14:tracePt t="45532" x="8963025" y="2352675"/>
          <p14:tracePt t="45542" x="8975725" y="2352675"/>
          <p14:tracePt t="46435" x="8986838" y="2352675"/>
          <p14:tracePt t="46454" x="8999538" y="2339975"/>
          <p14:tracePt t="46470" x="9012238" y="2339975"/>
          <p14:tracePt t="46486" x="9037638" y="2339975"/>
          <p14:tracePt t="46494" x="9063038" y="2327275"/>
          <p14:tracePt t="46504" x="9063038" y="2314575"/>
          <p14:tracePt t="46514" x="9099550" y="2314575"/>
          <p14:tracePt t="46524" x="9137650" y="2303463"/>
          <p14:tracePt t="46534" x="9150350" y="2303463"/>
          <p14:tracePt t="46544" x="9188450" y="2303463"/>
          <p14:tracePt t="46555" x="9224963" y="2290763"/>
          <p14:tracePt t="46567" x="9237663" y="2290763"/>
          <p14:tracePt t="46575" x="9263063" y="2290763"/>
          <p14:tracePt t="46584" x="9288463" y="2290763"/>
          <p14:tracePt t="46603" x="9312275" y="2290763"/>
          <p14:tracePt t="46614" x="9337675" y="2290763"/>
          <p14:tracePt t="46634" x="9363075" y="2290763"/>
          <p14:tracePt t="46643" x="9375775" y="2290763"/>
          <p14:tracePt t="46673" x="9388475" y="2290763"/>
          <p14:tracePt t="46692" x="9401175" y="2290763"/>
          <p14:tracePt t="46704" x="9413875" y="2290763"/>
          <p14:tracePt t="46732" x="9424988" y="2290763"/>
          <p14:tracePt t="46833" x="9437688" y="2290763"/>
          <p14:tracePt t="46843" x="9450388" y="2290763"/>
          <p14:tracePt t="46962" x="9463088" y="2290763"/>
          <p14:tracePt t="46970" x="9463088" y="2303463"/>
          <p14:tracePt t="46980" x="9475788" y="2303463"/>
          <p14:tracePt t="46990" x="9501188" y="2314575"/>
          <p14:tracePt t="47000" x="9513888" y="2314575"/>
          <p14:tracePt t="47010" x="9537700" y="2327275"/>
          <p14:tracePt t="47020" x="9563100" y="2327275"/>
          <p14:tracePt t="47031" x="9575800" y="2339975"/>
          <p14:tracePt t="47044" x="9588500" y="2339975"/>
          <p14:tracePt t="47051" x="9613900" y="2352675"/>
          <p14:tracePt t="47065" x="9626600" y="2352675"/>
          <p14:tracePt t="47071" x="9637713" y="2352675"/>
          <p14:tracePt t="47080" x="9663113" y="2352675"/>
          <p14:tracePt t="47091" x="9675813" y="2352675"/>
          <p14:tracePt t="47099" x="9688513" y="2352675"/>
          <p14:tracePt t="47110" x="9713913" y="2352675"/>
          <p14:tracePt t="47119" x="9726613" y="2352675"/>
          <p14:tracePt t="47139" x="9739313" y="2352675"/>
          <p14:tracePt t="47164" x="9750425" y="2352675"/>
          <p14:tracePt t="47172" x="9763125" y="2352675"/>
          <p14:tracePt t="47208" x="9775825" y="2352675"/>
          <p14:tracePt t="47218" x="9788525" y="2352675"/>
          <p14:tracePt t="47248" x="9801225" y="2352675"/>
          <p14:tracePt t="47269" x="9813925" y="2352675"/>
          <p14:tracePt t="47280" x="9826625" y="2352675"/>
          <p14:tracePt t="47308" x="9839325" y="2352675"/>
          <p14:tracePt t="47329" x="9852025" y="2352675"/>
          <p14:tracePt t="47338" x="9863138" y="2352675"/>
          <p14:tracePt t="47367" x="9875838" y="2352675"/>
          <p14:tracePt t="47387" x="9888538" y="2352675"/>
          <p14:tracePt t="48081" x="9875838" y="2352675"/>
          <p14:tracePt t="48091" x="9863138" y="2352675"/>
          <p14:tracePt t="48101" x="9852025" y="2390775"/>
          <p14:tracePt t="48110" x="9801225" y="2490788"/>
          <p14:tracePt t="48121" x="9713913" y="2652713"/>
          <p14:tracePt t="48131" x="9637713" y="2840038"/>
          <p14:tracePt t="48144" x="9563100" y="3090863"/>
          <p14:tracePt t="48153" x="9501188" y="3390900"/>
          <p14:tracePt t="48162" x="9437688" y="3692525"/>
          <p14:tracePt t="48171" x="9324975" y="3967163"/>
          <p14:tracePt t="48180" x="9250363" y="4192588"/>
          <p14:tracePt t="48190" x="9175750" y="4418013"/>
          <p14:tracePt t="48200" x="9137650" y="4592638"/>
          <p14:tracePt t="48210" x="9112250" y="4730750"/>
          <p14:tracePt t="48220" x="9075738" y="4843463"/>
          <p14:tracePt t="48231" x="9050338" y="4930775"/>
          <p14:tracePt t="48243" x="9024938" y="5005388"/>
          <p14:tracePt t="48251" x="8986838" y="5056188"/>
          <p14:tracePt t="48260" x="8975725" y="5092700"/>
          <p14:tracePt t="48269" x="8975725" y="5105400"/>
          <p14:tracePt t="48279" x="8975725" y="5118100"/>
          <p14:tracePt t="48290" x="8975725" y="5130800"/>
          <p14:tracePt t="48391" x="8986838" y="5130800"/>
          <p14:tracePt t="48400" x="8999538" y="5130800"/>
          <p14:tracePt t="48420" x="8999538" y="5143500"/>
          <p14:tracePt t="48428" x="9012238" y="5156200"/>
          <p14:tracePt t="48438" x="9024938" y="5181600"/>
          <p14:tracePt t="48448" x="9050338" y="5205413"/>
          <p14:tracePt t="48458" x="9063038" y="5243513"/>
          <p14:tracePt t="48470" x="9075738" y="5256213"/>
          <p14:tracePt t="48479" x="9088438" y="5281613"/>
          <p14:tracePt t="48489" x="9088438" y="5305425"/>
          <p14:tracePt t="48499" x="9088438" y="5318125"/>
          <p14:tracePt t="48507" x="9088438" y="5343525"/>
          <p14:tracePt t="48518" x="9088438" y="5356225"/>
          <p14:tracePt t="48528" x="9088438" y="5368925"/>
          <p14:tracePt t="48537" x="9088438" y="5381625"/>
          <p14:tracePt t="48568" x="9088438" y="5394325"/>
          <p14:tracePt t="48586" x="9088438" y="5407025"/>
          <p14:tracePt t="48636" x="9099550" y="5407025"/>
          <p14:tracePt t="48647" x="9112250" y="5407025"/>
          <p14:tracePt t="48665" x="9124950" y="5407025"/>
          <p14:tracePt t="48696" x="9137650" y="5407025"/>
          <p14:tracePt t="48707" x="9150350" y="5407025"/>
          <p14:tracePt t="48728" x="9163050" y="5407025"/>
          <p14:tracePt t="48757" x="9188450" y="5407025"/>
          <p14:tracePt t="48773" x="9199563" y="5407025"/>
          <p14:tracePt t="48798" x="9212263" y="5407025"/>
          <p14:tracePt t="48805" x="9237663" y="5407025"/>
          <p14:tracePt t="48817" x="9250363" y="5407025"/>
          <p14:tracePt t="48825" x="9263063" y="5407025"/>
          <p14:tracePt t="48835" x="9275763" y="5407025"/>
          <p14:tracePt t="48846" x="9301163" y="5407025"/>
          <p14:tracePt t="48867" x="9324975" y="5407025"/>
          <p14:tracePt t="48877" x="9337675" y="5407025"/>
          <p14:tracePt t="48895" x="9363075" y="5407025"/>
          <p14:tracePt t="48904" x="9388475" y="5418138"/>
          <p14:tracePt t="48924" x="9388475" y="5430838"/>
          <p14:tracePt t="48934" x="9401175" y="5430838"/>
          <p14:tracePt t="48944" x="9401175" y="5443538"/>
          <p14:tracePt t="48955" x="9413875" y="5443538"/>
          <p14:tracePt t="48975" x="9424988" y="5443538"/>
          <p14:tracePt t="48997" x="9437688" y="5443538"/>
          <p14:tracePt t="49152" x="9437688" y="5430838"/>
          <p14:tracePt t="49162" x="9437688" y="5407025"/>
          <p14:tracePt t="49173" x="9424988" y="5381625"/>
          <p14:tracePt t="49181" x="9413875" y="5343525"/>
          <p14:tracePt t="49193" x="9401175" y="5305425"/>
          <p14:tracePt t="49202" x="9388475" y="5268913"/>
          <p14:tracePt t="49212" x="9375775" y="5243513"/>
          <p14:tracePt t="49222" x="9363075" y="5218113"/>
          <p14:tracePt t="49232" x="9363075" y="5205413"/>
          <p14:tracePt t="49242" x="9350375" y="5181600"/>
          <p14:tracePt t="49252" x="9350375" y="5168900"/>
          <p14:tracePt t="49261" x="9350375" y="5143500"/>
          <p14:tracePt t="49272" x="9350375" y="5130800"/>
          <p14:tracePt t="49282" x="9350375" y="5118100"/>
          <p14:tracePt t="49301" x="9350375" y="5092700"/>
          <p14:tracePt t="49311" x="9350375" y="5081588"/>
          <p14:tracePt t="49351" x="9350375" y="5068888"/>
          <p14:tracePt t="49371" x="9350375" y="5056188"/>
          <p14:tracePt t="49549" x="9363075" y="5056188"/>
          <p14:tracePt t="49569" x="9375775" y="5056188"/>
          <p14:tracePt t="49588" x="9401175" y="5056188"/>
          <p14:tracePt t="49599" x="9413875" y="5056188"/>
          <p14:tracePt t="49609" x="9424988" y="5056188"/>
          <p14:tracePt t="49618" x="9450388" y="5056188"/>
          <p14:tracePt t="49638" x="9475788" y="5056188"/>
          <p14:tracePt t="49649" x="9488488" y="5056188"/>
          <p14:tracePt t="49658" x="9501188" y="5056188"/>
          <p14:tracePt t="49670" x="9525000" y="5056188"/>
          <p14:tracePt t="49680" x="9537700" y="5056188"/>
          <p14:tracePt t="49690" x="9537700" y="5043488"/>
          <p14:tracePt t="49698" x="9550400" y="5043488"/>
          <p14:tracePt t="49707" x="9563100" y="5043488"/>
          <p14:tracePt t="49718" x="9575800" y="5030788"/>
          <p14:tracePt t="49728" x="9575800" y="5005388"/>
          <p14:tracePt t="49747" x="9575800" y="4981575"/>
          <p14:tracePt t="49758" x="9575800" y="4956175"/>
          <p14:tracePt t="49767" x="9563100" y="4943475"/>
          <p14:tracePt t="49778" x="9550400" y="4930775"/>
          <p14:tracePt t="49789" x="9537700" y="4905375"/>
          <p14:tracePt t="49800" x="9525000" y="4892675"/>
          <p14:tracePt t="49808" x="9513888" y="4856163"/>
          <p14:tracePt t="49817" x="9488488" y="4818063"/>
          <p14:tracePt t="49826" x="9463088" y="4792663"/>
          <p14:tracePt t="49837" x="9450388" y="4768850"/>
          <p14:tracePt t="49847" x="9437688" y="4756150"/>
          <p14:tracePt t="49857" x="9437688" y="4730750"/>
          <p14:tracePt t="49866" x="9424988" y="4718050"/>
          <p14:tracePt t="49877" x="9424988" y="4705350"/>
          <p14:tracePt t="49887" x="9413875" y="4679950"/>
          <p14:tracePt t="49896" x="9401175" y="4656138"/>
          <p14:tracePt t="49907" x="9388475" y="4643438"/>
          <p14:tracePt t="49929" x="9388475" y="4630738"/>
          <p14:tracePt t="49937" x="9388475" y="4618038"/>
          <p14:tracePt t="49949" x="9388475" y="4605338"/>
          <p14:tracePt t="49973" x="9388475" y="4592638"/>
          <p14:tracePt t="49976" x="9388475" y="4579938"/>
          <p14:tracePt t="50005" x="9388475" y="4567238"/>
          <p14:tracePt t="50025" x="9388475" y="4554538"/>
          <p14:tracePt t="50050" x="9388475" y="4543425"/>
          <p14:tracePt t="50094" x="9388475" y="4530725"/>
          <p14:tracePt t="50115" x="9388475" y="4518025"/>
          <p14:tracePt t="50125" x="9388475" y="4505325"/>
          <p14:tracePt t="50145" x="9388475" y="4492625"/>
          <p14:tracePt t="50155" x="9401175" y="4479925"/>
          <p14:tracePt t="50174" x="9413875" y="4467225"/>
          <p14:tracePt t="50185" x="9424988" y="4443413"/>
          <p14:tracePt t="50196" x="9437688" y="4430713"/>
          <p14:tracePt t="50206" x="9450388" y="4430713"/>
          <p14:tracePt t="50213" x="9475788" y="4418013"/>
          <p14:tracePt t="50223" x="9501188" y="4405313"/>
          <p14:tracePt t="50234" x="9501188" y="4392613"/>
          <p14:tracePt t="50243" x="9537700" y="4379913"/>
          <p14:tracePt t="50253" x="9575800" y="4379913"/>
          <p14:tracePt t="50263" x="9601200" y="4367213"/>
          <p14:tracePt t="50279" x="9613900" y="4354513"/>
          <p14:tracePt t="50286" x="9637713" y="4354513"/>
          <p14:tracePt t="50294" x="9637713" y="4341813"/>
          <p14:tracePt t="50303" x="9663113" y="4341813"/>
          <p14:tracePt t="50313" x="9688513" y="4330700"/>
          <p14:tracePt t="50332" x="9713913" y="4318000"/>
          <p14:tracePt t="50342" x="9726613" y="4318000"/>
          <p14:tracePt t="50372" x="9739313" y="4318000"/>
          <p14:tracePt t="50394" x="9750425" y="4318000"/>
          <p14:tracePt t="50422" x="9750425" y="4330700"/>
          <p14:tracePt t="50432" x="9750425" y="4354513"/>
          <p14:tracePt t="50442" x="9750425" y="4379913"/>
          <p14:tracePt t="50452" x="9726613" y="4430713"/>
          <p14:tracePt t="50461" x="9701213" y="4505325"/>
          <p14:tracePt t="50473" x="9650413" y="4579938"/>
          <p14:tracePt t="50482" x="9613900" y="4656138"/>
          <p14:tracePt t="50491" x="9563100" y="4730750"/>
          <p14:tracePt t="50501" x="9525000" y="4779963"/>
          <p14:tracePt t="50516" x="9513888" y="4830763"/>
          <p14:tracePt t="50526" x="9475788" y="4892675"/>
          <p14:tracePt t="50532" x="9463088" y="4905375"/>
          <p14:tracePt t="50542" x="9437688" y="4930775"/>
          <p14:tracePt t="50551" x="9424988" y="4956175"/>
          <p14:tracePt t="50562" x="9413875" y="4981575"/>
          <p14:tracePt t="50581" x="9401175" y="4992688"/>
          <p14:tracePt t="50591" x="9401175" y="5018088"/>
          <p14:tracePt t="50610" x="9401175" y="5030788"/>
          <p14:tracePt t="50619" x="9401175" y="5043488"/>
          <p14:tracePt t="50630" x="9401175" y="5056188"/>
          <p14:tracePt t="50650" x="9401175" y="5068888"/>
          <p14:tracePt t="50659" x="9401175" y="5081588"/>
          <p14:tracePt t="50670" x="9401175" y="5092700"/>
          <p14:tracePt t="50723" x="9401175" y="5105400"/>
          <p14:tracePt t="50740" x="9401175" y="5118100"/>
          <p14:tracePt t="50908" x="9413875" y="5118100"/>
          <p14:tracePt t="50918" x="9424988" y="5118100"/>
          <p14:tracePt t="50927" x="9450388" y="5118100"/>
          <p14:tracePt t="50937" x="9463088" y="5118100"/>
          <p14:tracePt t="50948" x="9475788" y="5118100"/>
          <p14:tracePt t="50976" x="9501188" y="5105400"/>
          <p14:tracePt t="50977" x="9501188" y="5092700"/>
          <p14:tracePt t="50989" x="9513888" y="5092700"/>
          <p14:tracePt t="51013" x="9513888" y="5081588"/>
          <p14:tracePt t="51017" x="9513888" y="5068888"/>
          <p14:tracePt t="51027" x="9513888" y="5056188"/>
          <p14:tracePt t="51037" x="9513888" y="5030788"/>
          <p14:tracePt t="51047" x="9513888" y="5005388"/>
          <p14:tracePt t="51056" x="9513888" y="4981575"/>
          <p14:tracePt t="51067" x="9513888" y="4930775"/>
          <p14:tracePt t="51078" x="9501188" y="4879975"/>
          <p14:tracePt t="51088" x="9488488" y="4830763"/>
          <p14:tracePt t="51097" x="9475788" y="4779963"/>
          <p14:tracePt t="51108" x="9463088" y="4730750"/>
          <p14:tracePt t="51117" x="9450388" y="4692650"/>
          <p14:tracePt t="51126" x="9450388" y="4667250"/>
          <p14:tracePt t="51135" x="9437688" y="4643438"/>
          <p14:tracePt t="51146" x="9437688" y="4630738"/>
          <p14:tracePt t="51156" x="9437688" y="4605338"/>
          <p14:tracePt t="51165" x="9437688" y="4592638"/>
          <p14:tracePt t="51176" x="9437688" y="4567238"/>
          <p14:tracePt t="51186" x="9437688" y="4554538"/>
          <p14:tracePt t="51196" x="9437688" y="4543425"/>
          <p14:tracePt t="51208" x="9437688" y="4518025"/>
          <p14:tracePt t="51217" x="9437688" y="4492625"/>
          <p14:tracePt t="51235" x="9437688" y="4479925"/>
          <p14:tracePt t="51245" x="9437688" y="4467225"/>
          <p14:tracePt t="51268" x="9437688" y="4454525"/>
          <p14:tracePt t="51294" x="9450388" y="4454525"/>
          <p14:tracePt t="51306" x="9463088" y="4454525"/>
          <p14:tracePt t="51315" x="9463088" y="4492625"/>
          <p14:tracePt t="51324" x="9475788" y="4543425"/>
          <p14:tracePt t="51334" x="9475788" y="4579938"/>
          <p14:tracePt t="51346" x="9475788" y="4656138"/>
          <p14:tracePt t="51358" x="9475788" y="4743450"/>
          <p14:tracePt t="51366" x="9475788" y="4830763"/>
          <p14:tracePt t="51375" x="9450388" y="4892675"/>
          <p14:tracePt t="51385" x="9424988" y="4968875"/>
          <p14:tracePt t="51394" x="9388475" y="5043488"/>
          <p14:tracePt t="51403" x="9363075" y="5092700"/>
          <p14:tracePt t="51413" x="9350375" y="5143500"/>
          <p14:tracePt t="51424" x="9337675" y="5181600"/>
          <p14:tracePt t="51434" x="9324975" y="5218113"/>
          <p14:tracePt t="51445" x="9312275" y="5256213"/>
          <p14:tracePt t="51456" x="9301163" y="5268913"/>
          <p14:tracePt t="51468" x="9301163" y="5305425"/>
          <p14:tracePt t="51476" x="9301163" y="5330825"/>
          <p14:tracePt t="51485" x="9301163" y="5343525"/>
          <p14:tracePt t="51495" x="9301163" y="5356225"/>
          <p14:tracePt t="51503" x="9301163" y="5381625"/>
          <p14:tracePt t="51513" x="9301163" y="5394325"/>
          <p14:tracePt t="51523" x="9301163" y="5418138"/>
          <p14:tracePt t="51532" x="9301163" y="5430838"/>
          <p14:tracePt t="51544" x="9301163" y="5443538"/>
          <p14:tracePt t="51553" x="9301163" y="5468938"/>
          <p14:tracePt t="51563" x="9301163" y="5494338"/>
          <p14:tracePt t="51572" x="9312275" y="5494338"/>
          <p14:tracePt t="51583" x="9312275" y="5507038"/>
          <p14:tracePt t="51592" x="9324975" y="5530850"/>
          <p14:tracePt t="51612" x="9324975" y="5543550"/>
          <p14:tracePt t="51623" x="9337675" y="5543550"/>
          <p14:tracePt t="51633" x="9337675" y="5556250"/>
          <p14:tracePt t="51662" x="9337675" y="5568950"/>
          <p14:tracePt t="52554" x="9337675" y="5556250"/>
          <p14:tracePt t="52565" x="9301163" y="5543550"/>
          <p14:tracePt t="52575" x="9250363" y="5518150"/>
          <p14:tracePt t="52585" x="9137650" y="5468938"/>
          <p14:tracePt t="52595" x="8986838" y="5418138"/>
          <p14:tracePt t="52604" x="8763000" y="5330825"/>
          <p14:tracePt t="52614" x="8435975" y="5194300"/>
          <p14:tracePt t="52624" x="8035925" y="5068888"/>
          <p14:tracePt t="52634" x="7761288" y="4956175"/>
          <p14:tracePt t="52643" x="7359650" y="4805363"/>
          <p14:tracePt t="52654" x="7046913" y="4718050"/>
          <p14:tracePt t="52664" x="6772275" y="4618038"/>
          <p14:tracePt t="52673" x="6572250" y="4518025"/>
          <p14:tracePt t="52683" x="6396038" y="4454525"/>
          <p14:tracePt t="52693" x="6283325" y="4405313"/>
          <p14:tracePt t="52703" x="6170613" y="4354513"/>
          <p14:tracePt t="52713" x="6096000" y="4330700"/>
          <p14:tracePt t="52723" x="6070600" y="4305300"/>
          <p14:tracePt t="52734" x="6057900" y="4292600"/>
          <p14:tracePt t="52743" x="6034088" y="4279900"/>
          <p14:tracePt t="52752" x="6021388" y="4267200"/>
          <p14:tracePt t="52773" x="6021388" y="4254500"/>
          <p14:tracePt t="52794" x="6021388" y="4241800"/>
          <p14:tracePt t="53140" x="6008688" y="4241800"/>
          <p14:tracePt t="53159" x="5957888" y="4230688"/>
          <p14:tracePt t="53169" x="5757863" y="4167188"/>
          <p14:tracePt t="53179" x="5570538" y="4105275"/>
          <p14:tracePt t="53189" x="5345113" y="4017963"/>
          <p14:tracePt t="53199" x="5081588" y="3867150"/>
          <p14:tracePt t="53209" x="4743450" y="3641725"/>
          <p14:tracePt t="53219" x="4143375" y="3278188"/>
          <p14:tracePt t="53229" x="3492500" y="2852738"/>
          <p14:tracePt t="53239" x="2854325" y="2252663"/>
          <p14:tracePt t="53249" x="2152650" y="1663700"/>
          <p14:tracePt t="53259" x="1439863" y="1050925"/>
          <p14:tracePt t="53269" x="825500" y="38735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a:t>
            </a:r>
            <a:r>
              <a:rPr lang="en-IN" altLang="zh-CN" sz="2800" b="1" dirty="0">
                <a:solidFill>
                  <a:schemeClr val="bg1"/>
                </a:solidFill>
                <a:latin typeface="Tinos"/>
                <a:ea typeface="+mj-ea"/>
                <a:cs typeface="+mj-cs"/>
              </a:rPr>
              <a:t>Classification of solids</a:t>
            </a:r>
          </a:p>
          <a:p>
            <a:pPr algn="ctr">
              <a:lnSpc>
                <a:spcPct val="90000"/>
              </a:lnSpc>
              <a:spcBef>
                <a:spcPct val="0"/>
              </a:spcBef>
              <a:defRPr/>
            </a:pPr>
            <a:endParaRPr lang="en-IN" sz="2800" b="1" dirty="0">
              <a:solidFill>
                <a:schemeClr val="bg1"/>
              </a:solidFill>
              <a:latin typeface="Tinos"/>
              <a:ea typeface="+mj-ea"/>
              <a:cs typeface="+mj-cs"/>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4099" name="Rectangle 3"/>
          <p:cNvSpPr>
            <a:spLocks noChangeArrowheads="1"/>
          </p:cNvSpPr>
          <p:nvPr/>
        </p:nvSpPr>
        <p:spPr bwMode="auto">
          <a:xfrm>
            <a:off x="901701" y="4709122"/>
            <a:ext cx="982979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sym typeface="Symbol" pitchFamily="18" charset="2"/>
            </a:endParaRPr>
          </a:p>
        </p:txBody>
      </p:sp>
      <p:sp>
        <p:nvSpPr>
          <p:cNvPr id="70663" name="Rectangle 7"/>
          <p:cNvSpPr>
            <a:spLocks noChangeArrowheads="1"/>
          </p:cNvSpPr>
          <p:nvPr/>
        </p:nvSpPr>
        <p:spPr bwMode="auto">
          <a:xfrm>
            <a:off x="0" y="9334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664" name="Rectangle 8"/>
          <p:cNvSpPr>
            <a:spLocks noChangeArrowheads="1"/>
          </p:cNvSpPr>
          <p:nvPr/>
        </p:nvSpPr>
        <p:spPr bwMode="auto">
          <a:xfrm>
            <a:off x="77949" y="1287241"/>
            <a:ext cx="6187061" cy="53245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indent="-457200">
              <a:buFont typeface="+mj-lt"/>
              <a:buAutoNum type="alphaUcPeriod"/>
            </a:pPr>
            <a:r>
              <a:rPr lang="en-IN" sz="2400" b="1" dirty="0"/>
              <a:t>Insulators</a:t>
            </a:r>
          </a:p>
          <a:p>
            <a:pPr marL="457200" indent="-457200">
              <a:buFont typeface="+mj-lt"/>
              <a:buAutoNum type="alphaUcPeriod"/>
            </a:pPr>
            <a:r>
              <a:rPr lang="en-IN" sz="2400" b="1" dirty="0"/>
              <a:t>Semiconductor </a:t>
            </a:r>
          </a:p>
          <a:p>
            <a:pPr marL="457200" indent="-457200">
              <a:buFont typeface="+mj-lt"/>
              <a:buAutoNum type="alphaUcPeriod"/>
            </a:pPr>
            <a:r>
              <a:rPr lang="en-IN" sz="2400" b="1" dirty="0"/>
              <a:t>Conductor.</a:t>
            </a:r>
            <a:endParaRPr lang="en-IN" sz="2400" dirty="0"/>
          </a:p>
          <a:p>
            <a:pPr marL="457200" indent="-457200"/>
            <a:r>
              <a:rPr lang="en-IN" sz="2400" b="1" dirty="0"/>
              <a:t>A. </a:t>
            </a:r>
            <a:r>
              <a:rPr lang="en-IN" sz="2400" b="1" u="sng" dirty="0"/>
              <a:t>Insulators</a:t>
            </a:r>
          </a:p>
          <a:p>
            <a:pPr marL="457200" indent="-457200">
              <a:buFont typeface="Arial" pitchFamily="34" charset="0"/>
              <a:buChar char="•"/>
            </a:pPr>
            <a:r>
              <a:rPr lang="en-IN" sz="2000" dirty="0"/>
              <a:t>The forbidden energy gap (</a:t>
            </a:r>
            <a:r>
              <a:rPr lang="en-IN" sz="2000" dirty="0" err="1"/>
              <a:t>E</a:t>
            </a:r>
            <a:r>
              <a:rPr lang="en-IN" sz="2000" baseline="-25000" dirty="0" err="1"/>
              <a:t>g</a:t>
            </a:r>
            <a:r>
              <a:rPr lang="en-IN" sz="2000" dirty="0"/>
              <a:t> ) is greater than 3eV</a:t>
            </a:r>
          </a:p>
          <a:p>
            <a:pPr marL="457200" indent="-457200">
              <a:buFont typeface="Arial" pitchFamily="34" charset="0"/>
              <a:buChar char="•"/>
            </a:pPr>
            <a:r>
              <a:rPr lang="en-IN" sz="2000" dirty="0"/>
              <a:t>do not conduct electricity </a:t>
            </a:r>
          </a:p>
          <a:p>
            <a:pPr marL="457200" indent="-457200">
              <a:buFont typeface="Arial" pitchFamily="34" charset="0"/>
              <a:buChar char="•"/>
            </a:pPr>
            <a:r>
              <a:rPr lang="en-IN" sz="2000" dirty="0"/>
              <a:t>number of electrons is just enough to completely fill a number of allowed energy bands. </a:t>
            </a:r>
          </a:p>
          <a:p>
            <a:pPr marL="457200" indent="-457200">
              <a:buFont typeface="Arial" pitchFamily="34" charset="0"/>
              <a:buChar char="•"/>
            </a:pPr>
            <a:r>
              <a:rPr lang="en-IN" sz="2000" dirty="0"/>
              <a:t>Above these bands there exists a series of completely empty bands. </a:t>
            </a:r>
          </a:p>
          <a:p>
            <a:pPr marL="457200" indent="-457200">
              <a:buFont typeface="Arial" pitchFamily="34" charset="0"/>
              <a:buChar char="•"/>
            </a:pPr>
            <a:r>
              <a:rPr lang="en-IN" sz="2000" dirty="0"/>
              <a:t>At ordinary temperatures electron can’t be thermally excited across this gap from the valence band to the conduction band</a:t>
            </a:r>
            <a:r>
              <a:rPr lang="en-IN" sz="2000" b="1" dirty="0"/>
              <a:t>. </a:t>
            </a:r>
          </a:p>
          <a:p>
            <a:pPr marL="457200" indent="-457200">
              <a:buFont typeface="Arial" pitchFamily="34" charset="0"/>
              <a:buChar char="•"/>
            </a:pPr>
            <a:r>
              <a:rPr lang="en-IN" sz="2000" dirty="0"/>
              <a:t>As the bands are either completely filled or empty, no electric current flow. </a:t>
            </a:r>
          </a:p>
          <a:p>
            <a:pPr marL="342900" marR="0" lvl="0" indent="-3429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65FFF69D-7F99-44D3-A1B5-61705CA1945A}"/>
              </a:ext>
            </a:extLst>
          </p:cNvPr>
          <p:cNvPicPr>
            <a:picLocks noChangeAspect="1"/>
          </p:cNvPicPr>
          <p:nvPr/>
        </p:nvPicPr>
        <p:blipFill>
          <a:blip r:embed="rId4"/>
          <a:stretch>
            <a:fillRect/>
          </a:stretch>
        </p:blipFill>
        <p:spPr>
          <a:xfrm>
            <a:off x="-1" y="-2277"/>
            <a:ext cx="1504949" cy="1023587"/>
          </a:xfrm>
          <a:prstGeom prst="rect">
            <a:avLst/>
          </a:prstGeom>
        </p:spPr>
      </p:pic>
      <p:pic>
        <p:nvPicPr>
          <p:cNvPr id="12" name="Picture 11"/>
          <p:cNvPicPr/>
          <p:nvPr/>
        </p:nvPicPr>
        <p:blipFill>
          <a:blip r:embed="rId5" cstate="print"/>
          <a:srcRect/>
          <a:stretch>
            <a:fillRect/>
          </a:stretch>
        </p:blipFill>
        <p:spPr bwMode="auto">
          <a:xfrm>
            <a:off x="6174124" y="1426982"/>
            <a:ext cx="5721586" cy="2160278"/>
          </a:xfrm>
          <a:prstGeom prst="rect">
            <a:avLst/>
          </a:prstGeom>
          <a:noFill/>
          <a:ln w="9525">
            <a:noFill/>
            <a:miter lim="800000"/>
            <a:headEnd/>
            <a:tailEnd/>
          </a:ln>
        </p:spPr>
      </p:pic>
      <p:sp>
        <p:nvSpPr>
          <p:cNvPr id="13" name="Rectangle 12"/>
          <p:cNvSpPr/>
          <p:nvPr/>
        </p:nvSpPr>
        <p:spPr>
          <a:xfrm>
            <a:off x="77949" y="1021311"/>
            <a:ext cx="10653551" cy="461665"/>
          </a:xfrm>
          <a:prstGeom prst="rect">
            <a:avLst/>
          </a:prstGeom>
        </p:spPr>
        <p:txBody>
          <a:bodyPr wrap="square">
            <a:spAutoFit/>
          </a:bodyPr>
          <a:lstStyle/>
          <a:p>
            <a:r>
              <a:rPr lang="en-IN" sz="2400" dirty="0"/>
              <a:t>Solids can be categorized into three main groups on the basis of band gaps as </a:t>
            </a:r>
          </a:p>
        </p:txBody>
      </p:sp>
      <p:sp>
        <p:nvSpPr>
          <p:cNvPr id="15" name="Rectangle 14"/>
          <p:cNvSpPr/>
          <p:nvPr/>
        </p:nvSpPr>
        <p:spPr>
          <a:xfrm>
            <a:off x="6207850" y="3587260"/>
            <a:ext cx="5745020" cy="1077218"/>
          </a:xfrm>
          <a:prstGeom prst="rect">
            <a:avLst/>
          </a:prstGeom>
        </p:spPr>
        <p:txBody>
          <a:bodyPr wrap="square">
            <a:spAutoFit/>
          </a:bodyPr>
          <a:lstStyle/>
          <a:p>
            <a:pPr>
              <a:buFont typeface="Arial" pitchFamily="34" charset="0"/>
              <a:buChar char="•"/>
            </a:pPr>
            <a:r>
              <a:rPr lang="en-IN" sz="1600" b="1" dirty="0">
                <a:latin typeface="Times New Roman" panose="02020603050405020304" pitchFamily="18" charset="0"/>
                <a:cs typeface="Times New Roman" panose="02020603050405020304" pitchFamily="18" charset="0"/>
              </a:rPr>
              <a:t>The topmost filled band  is known as the valence band </a:t>
            </a:r>
          </a:p>
          <a:p>
            <a:pPr>
              <a:buFont typeface="Arial" pitchFamily="34" charset="0"/>
              <a:buChar char="•"/>
            </a:pPr>
            <a:r>
              <a:rPr lang="en-IN" sz="1600" b="1" dirty="0">
                <a:latin typeface="Times New Roman" panose="02020603050405020304" pitchFamily="18" charset="0"/>
                <a:cs typeface="Times New Roman" panose="02020603050405020304" pitchFamily="18" charset="0"/>
              </a:rPr>
              <a:t>The lowermost empty band known as the conduction band </a:t>
            </a:r>
          </a:p>
          <a:p>
            <a:pPr>
              <a:buFont typeface="Arial" pitchFamily="34" charset="0"/>
              <a:buChar char="•"/>
            </a:pPr>
            <a:r>
              <a:rPr lang="en-IN" sz="1600" b="1" dirty="0">
                <a:latin typeface="Times New Roman" panose="02020603050405020304" pitchFamily="18" charset="0"/>
                <a:cs typeface="Times New Roman" panose="02020603050405020304" pitchFamily="18" charset="0"/>
              </a:rPr>
              <a:t>The gap between valence band and conduction band is known as forbidden energy gap (</a:t>
            </a:r>
            <a:r>
              <a:rPr lang="en-IN" sz="1600" b="1" dirty="0" err="1">
                <a:latin typeface="Times New Roman" panose="02020603050405020304" pitchFamily="18" charset="0"/>
                <a:cs typeface="Times New Roman" panose="02020603050405020304" pitchFamily="18" charset="0"/>
              </a:rPr>
              <a:t>E</a:t>
            </a:r>
            <a:r>
              <a:rPr lang="en-IN" sz="1600" b="1" baseline="-25000" dirty="0" err="1">
                <a:latin typeface="Times New Roman" panose="02020603050405020304" pitchFamily="18" charset="0"/>
                <a:cs typeface="Times New Roman" panose="02020603050405020304" pitchFamily="18" charset="0"/>
              </a:rPr>
              <a:t>g</a:t>
            </a:r>
            <a:r>
              <a:rPr lang="en-IN" sz="1600" b="1"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1208626"/>
      </p:ext>
    </p:extLst>
  </p:cSld>
  <p:clrMapOvr>
    <a:masterClrMapping/>
  </p:clrMapOvr>
  <p:transition advTm="86002"/>
  <p:extLst>
    <p:ext uri="{3A86A75C-4F4B-4683-9AE1-C65F6400EC91}">
      <p14:laserTraceLst xmlns:p14="http://schemas.microsoft.com/office/powerpoint/2010/main">
        <p14:tracePtLst>
          <p14:tracePt t="8234" x="2778125" y="1689100"/>
          <p14:tracePt t="8245" x="2754313" y="1689100"/>
          <p14:tracePt t="8252" x="2741613" y="1689100"/>
          <p14:tracePt t="8262" x="2728913" y="1676400"/>
          <p14:tracePt t="8273" x="2716213" y="1676400"/>
          <p14:tracePt t="8282" x="2690813" y="1663700"/>
          <p14:tracePt t="8292" x="2667000" y="1639888"/>
          <p14:tracePt t="8302" x="2667000" y="1614488"/>
          <p14:tracePt t="8311" x="2654300" y="1601788"/>
          <p14:tracePt t="8323" x="2654300" y="1563688"/>
          <p14:tracePt t="8332" x="2654300" y="1539875"/>
          <p14:tracePt t="8340" x="2690813" y="1501775"/>
          <p14:tracePt t="8352" x="2767013" y="1463675"/>
          <p14:tracePt t="8362" x="2841625" y="1401763"/>
          <p14:tracePt t="8371" x="2941638" y="1314450"/>
          <p14:tracePt t="8381" x="3054350" y="1227138"/>
          <p14:tracePt t="8391" x="3179763" y="1150938"/>
          <p14:tracePt t="8401" x="3317875" y="1063625"/>
          <p14:tracePt t="8411" x="3467100" y="976313"/>
          <p14:tracePt t="8421" x="3643313" y="901700"/>
          <p14:tracePt t="8430" x="3843338" y="850900"/>
          <p14:tracePt t="8441" x="3992563" y="801688"/>
          <p14:tracePt t="8451" x="4130675" y="776288"/>
          <p14:tracePt t="8460" x="4243388" y="750888"/>
          <p14:tracePt t="8471" x="4343400" y="750888"/>
          <p14:tracePt t="8481" x="4430713" y="750888"/>
          <p14:tracePt t="8490" x="4518025" y="750888"/>
          <p14:tracePt t="8501" x="4630738" y="750888"/>
          <p14:tracePt t="8510" x="4681538" y="750888"/>
          <p14:tracePt t="8520" x="4732338" y="750888"/>
          <p14:tracePt t="8530" x="4768850" y="750888"/>
          <p14:tracePt t="8540" x="4819650" y="750888"/>
          <p14:tracePt t="8551" x="4856163" y="750888"/>
          <p14:tracePt t="8560" x="4894263" y="750888"/>
          <p14:tracePt t="8571" x="4932363" y="750888"/>
          <p14:tracePt t="8579" x="4945063" y="750888"/>
          <p14:tracePt t="8590" x="4981575" y="750888"/>
          <p14:tracePt t="8601" x="5019675" y="750888"/>
          <p14:tracePt t="8609" x="5032375" y="750888"/>
          <p14:tracePt t="8621" x="5068888" y="750888"/>
          <p14:tracePt t="8630" x="5106988" y="750888"/>
          <p14:tracePt t="8639" x="5119688" y="750888"/>
          <p14:tracePt t="8651" x="5157788" y="750888"/>
          <p14:tracePt t="8659" x="5181600" y="750888"/>
          <p14:tracePt t="8668" x="5245100" y="750888"/>
          <p14:tracePt t="8679" x="5281613" y="750888"/>
          <p14:tracePt t="8689" x="5357813" y="750888"/>
          <p14:tracePt t="8698" x="5419725" y="750888"/>
          <p14:tracePt t="8709" x="5470525" y="750888"/>
          <p14:tracePt t="8719" x="5507038" y="750888"/>
          <p14:tracePt t="8728" x="5532438" y="750888"/>
          <p14:tracePt t="8738" x="5545138" y="750888"/>
          <p14:tracePt t="8749" x="5570538" y="750888"/>
          <p14:tracePt t="8758" x="5583238" y="750888"/>
          <p14:tracePt t="8768" x="5595938" y="750888"/>
          <p14:tracePt t="8778" x="5607050" y="750888"/>
          <p14:tracePt t="8789" x="5619750" y="750888"/>
          <p14:tracePt t="8802" x="5645150" y="750888"/>
          <p14:tracePt t="8819" x="5657850" y="750888"/>
          <p14:tracePt t="8877" x="5632450" y="750888"/>
          <p14:tracePt t="8887" x="5583238" y="763588"/>
          <p14:tracePt t="8897" x="5507038" y="776288"/>
          <p14:tracePt t="8908" x="5419725" y="801688"/>
          <p14:tracePt t="8918" x="5345113" y="825500"/>
          <p14:tracePt t="8932" x="5219700" y="850900"/>
          <p14:tracePt t="8936" x="5057775" y="901700"/>
          <p14:tracePt t="8952" x="4919663" y="950913"/>
          <p14:tracePt t="8957" x="4743450" y="1014413"/>
          <p14:tracePt t="8966" x="4594225" y="1063625"/>
          <p14:tracePt t="8977" x="4456113" y="1089025"/>
          <p14:tracePt t="8987" x="4343400" y="1125538"/>
          <p14:tracePt t="9001" x="4256088" y="1150938"/>
          <p14:tracePt t="9010" x="4168775" y="1189038"/>
          <p14:tracePt t="9018" x="4092575" y="1214438"/>
          <p14:tracePt t="9026" x="4043363" y="1227138"/>
          <p14:tracePt t="9036" x="3992563" y="1238250"/>
          <p14:tracePt t="9047" x="3968750" y="1250950"/>
          <p14:tracePt t="9056" x="3930650" y="1263650"/>
          <p14:tracePt t="9066" x="3905250" y="1276350"/>
          <p14:tracePt t="9076" x="3892550" y="1289050"/>
          <p14:tracePt t="9085" x="3867150" y="1289050"/>
          <p14:tracePt t="9096" x="3856038" y="1301750"/>
          <p14:tracePt t="9106" x="3843338" y="1301750"/>
          <p14:tracePt t="9116" x="3817938" y="1314450"/>
          <p14:tracePt t="9126" x="3805238" y="1314450"/>
          <p14:tracePt t="9137" x="3792538" y="1327150"/>
          <p14:tracePt t="9147" x="3767138" y="1339850"/>
          <p14:tracePt t="9158" x="3756025" y="1339850"/>
          <p14:tracePt t="9167" x="3743325" y="1339850"/>
          <p14:tracePt t="9175" x="3717925" y="1339850"/>
          <p14:tracePt t="9185" x="3705225" y="1350963"/>
          <p14:tracePt t="9195" x="3692525" y="1350963"/>
          <p14:tracePt t="9204" x="3679825" y="1363663"/>
          <p14:tracePt t="9215" x="3667125" y="1363663"/>
          <p14:tracePt t="9225" x="3667125" y="1376363"/>
          <p14:tracePt t="9246" x="3643313" y="1376363"/>
          <p14:tracePt t="9257" x="3630613" y="1376363"/>
          <p14:tracePt t="9265" x="3630613" y="1389063"/>
          <p14:tracePt t="9277" x="3617913" y="1401763"/>
          <p14:tracePt t="9286" x="3592513" y="1401763"/>
          <p14:tracePt t="9297" x="3592513" y="1414463"/>
          <p14:tracePt t="9306" x="3567113" y="1414463"/>
          <p14:tracePt t="9316" x="3541713" y="1427163"/>
          <p14:tracePt t="9333" x="3517900" y="1427163"/>
          <p14:tracePt t="9344" x="3505200" y="1439863"/>
          <p14:tracePt t="9353" x="3505200" y="1450975"/>
          <p14:tracePt t="9363" x="3479800" y="1463675"/>
          <p14:tracePt t="9373" x="3467100" y="1463675"/>
          <p14:tracePt t="9394" x="3454400" y="1463675"/>
          <p14:tracePt t="9406" x="3429000" y="1476375"/>
          <p14:tracePt t="9430" x="3417888" y="1489075"/>
          <p14:tracePt t="9436" x="3405188" y="1489075"/>
          <p14:tracePt t="9444" x="3405188" y="1501775"/>
          <p14:tracePt t="9462" x="3392488" y="1501775"/>
          <p14:tracePt t="9472" x="3379788" y="1514475"/>
          <p14:tracePt t="9504" x="3367088" y="1514475"/>
          <p14:tracePt t="9859" x="3354388" y="1527175"/>
          <p14:tracePt t="9869" x="3341688" y="1527175"/>
          <p14:tracePt t="9900" x="3341688" y="1539875"/>
          <p14:tracePt t="9911" x="3328988" y="1539875"/>
          <p14:tracePt t="9921" x="3317875" y="1539875"/>
          <p14:tracePt t="9938" x="3305175" y="1552575"/>
          <p14:tracePt t="9959" x="3292475" y="1563688"/>
          <p14:tracePt t="9978" x="3279775" y="1563688"/>
          <p14:tracePt t="9990" x="3267075" y="1563688"/>
          <p14:tracePt t="10010" x="3267075" y="1576388"/>
          <p14:tracePt t="10019" x="3254375" y="1576388"/>
          <p14:tracePt t="10030" x="3241675" y="1589088"/>
          <p14:tracePt t="10058" x="3228975" y="1601788"/>
          <p14:tracePt t="10087" x="3216275" y="1601788"/>
          <p14:tracePt t="10097" x="3205163" y="1601788"/>
          <p14:tracePt t="10119" x="3205163" y="1614488"/>
          <p14:tracePt t="10129" x="3192463" y="1614488"/>
          <p14:tracePt t="10139" x="3179763" y="1627188"/>
          <p14:tracePt t="10161" x="3167063" y="1639888"/>
          <p14:tracePt t="10186" x="3154363" y="1639888"/>
          <p14:tracePt t="10197" x="3141663" y="1639888"/>
          <p14:tracePt t="10247" x="3128963" y="1639888"/>
          <p14:tracePt t="10267" x="3116263" y="1639888"/>
          <p14:tracePt t="10286" x="3103563" y="1639888"/>
          <p14:tracePt t="10316" x="3092450" y="1639888"/>
          <p14:tracePt t="10326" x="3092450" y="1652588"/>
          <p14:tracePt t="10335" x="3079750" y="1652588"/>
          <p14:tracePt t="10346" x="3067050" y="1652588"/>
          <p14:tracePt t="10365" x="3067050" y="1663700"/>
          <p14:tracePt t="10378" x="3054350" y="1663700"/>
          <p14:tracePt t="10388" x="3041650" y="1663700"/>
          <p14:tracePt t="10415" x="3028950" y="1663700"/>
          <p14:tracePt t="10435" x="3016250" y="1663700"/>
          <p14:tracePt t="10444" x="3003550" y="1676400"/>
          <p14:tracePt t="10495" x="2992438" y="1689100"/>
          <p14:tracePt t="10505" x="2979738" y="1689100"/>
          <p14:tracePt t="10515" x="2979738" y="1701800"/>
          <p14:tracePt t="10524" x="2967038" y="1701800"/>
          <p14:tracePt t="10554" x="2954338" y="1701800"/>
          <p14:tracePt t="10563" x="2941638" y="1701800"/>
          <p14:tracePt t="10573" x="2941638" y="1714500"/>
          <p14:tracePt t="10594" x="2928938" y="1714500"/>
          <p14:tracePt t="10603" x="2916238" y="1714500"/>
          <p14:tracePt t="10613" x="2916238" y="1727200"/>
          <p14:tracePt t="10624" x="2903538" y="1727200"/>
          <p14:tracePt t="10633" x="2903538" y="1739900"/>
          <p14:tracePt t="10653" x="2890838" y="1739900"/>
          <p14:tracePt t="10662" x="2879725" y="1739900"/>
          <p14:tracePt t="10673" x="2867025" y="1752600"/>
          <p14:tracePt t="10685" x="2854325" y="1752600"/>
          <p14:tracePt t="10694" x="2828925" y="1765300"/>
          <p14:tracePt t="10715" x="2803525" y="1776413"/>
          <p14:tracePt t="10723" x="2778125" y="1789113"/>
          <p14:tracePt t="10734" x="2767013" y="1789113"/>
          <p14:tracePt t="10754" x="2754313" y="1789113"/>
          <p14:tracePt t="10762" x="2741613" y="1801813"/>
          <p14:tracePt t="10782" x="2741613" y="1814513"/>
          <p14:tracePt t="10792" x="2728913" y="1814513"/>
          <p14:tracePt t="10802" x="2728913" y="1827213"/>
          <p14:tracePt t="10811" x="2716213" y="1827213"/>
          <p14:tracePt t="10821" x="2703513" y="1827213"/>
          <p14:tracePt t="10843" x="2703513" y="1839913"/>
          <p14:tracePt t="10853" x="2690813" y="1839913"/>
          <p14:tracePt t="10861" x="2678113" y="1852613"/>
          <p14:tracePt t="10871" x="2667000" y="1852613"/>
          <p14:tracePt t="11010" x="2654300" y="1852613"/>
          <p14:tracePt t="11029" x="2641600" y="1852613"/>
          <p14:tracePt t="11059" x="2628900" y="1852613"/>
          <p14:tracePt t="11071" x="2616200" y="1852613"/>
          <p14:tracePt t="11091" x="2590800" y="1852613"/>
          <p14:tracePt t="11111" x="2565400" y="1839913"/>
          <p14:tracePt t="11129" x="2541588" y="1827213"/>
          <p14:tracePt t="11138" x="2528888" y="1814513"/>
          <p14:tracePt t="11149" x="2516188" y="1814513"/>
          <p14:tracePt t="11159" x="2490788" y="1801813"/>
          <p14:tracePt t="11168" x="2490788" y="1789113"/>
          <p14:tracePt t="11179" x="2478088" y="1776413"/>
          <p14:tracePt t="11199" x="2465388" y="1776413"/>
          <p14:tracePt t="11209" x="2452688" y="1776413"/>
          <p14:tracePt t="11220" x="2452688" y="1765300"/>
          <p14:tracePt t="11240" x="2441575" y="1752600"/>
          <p14:tracePt t="11556" x="2441575" y="1739900"/>
          <p14:tracePt t="11616" x="2428875" y="1727200"/>
          <p14:tracePt t="11625" x="2416175" y="1714500"/>
          <p14:tracePt t="11636" x="2403475" y="1701800"/>
          <p14:tracePt t="11646" x="2390775" y="1689100"/>
          <p14:tracePt t="11669" x="2378075" y="1689100"/>
          <p14:tracePt t="12330" x="2378075" y="1714500"/>
          <p14:tracePt t="12340" x="2390775" y="1727200"/>
          <p14:tracePt t="12349" x="2390775" y="1739900"/>
          <p14:tracePt t="12359" x="2403475" y="1765300"/>
          <p14:tracePt t="12369" x="2416175" y="1789113"/>
          <p14:tracePt t="12392" x="2416175" y="1814513"/>
          <p14:tracePt t="12401" x="2416175" y="1827213"/>
          <p14:tracePt t="12414" x="2416175" y="1839913"/>
          <p14:tracePt t="12421" x="2416175" y="1865313"/>
          <p14:tracePt t="12430" x="2416175" y="1876425"/>
          <p14:tracePt t="12440" x="2416175" y="1901825"/>
          <p14:tracePt t="12449" x="2416175" y="1914525"/>
          <p14:tracePt t="12459" x="2416175" y="1927225"/>
          <p14:tracePt t="12468" x="2416175" y="1952625"/>
          <p14:tracePt t="12478" x="2416175" y="1978025"/>
          <p14:tracePt t="12498" x="2416175" y="1989138"/>
          <p14:tracePt t="12510" x="2416175" y="2001838"/>
          <p14:tracePt t="12520" x="2416175" y="2014538"/>
          <p14:tracePt t="12538" x="2416175" y="2027238"/>
          <p14:tracePt t="12547" x="2416175" y="2039938"/>
          <p14:tracePt t="12597" x="2416175" y="2052638"/>
          <p14:tracePt t="12617" x="2416175" y="2065338"/>
          <p14:tracePt t="13352" x="2416175" y="2078038"/>
          <p14:tracePt t="13374" x="2416175" y="2101850"/>
          <p14:tracePt t="13381" x="2390775" y="2127250"/>
          <p14:tracePt t="13391" x="2365375" y="2139950"/>
          <p14:tracePt t="13401" x="2339975" y="2152650"/>
          <p14:tracePt t="13411" x="2339975" y="2178050"/>
          <p14:tracePt t="13420" x="2316163" y="2190750"/>
          <p14:tracePt t="13430" x="2290763" y="2201863"/>
          <p14:tracePt t="13441" x="2278063" y="2214563"/>
          <p14:tracePt t="13450" x="2265363" y="2214563"/>
          <p14:tracePt t="13461" x="2239963" y="2227263"/>
          <p14:tracePt t="13472" x="2228850" y="2239963"/>
          <p14:tracePt t="13493" x="2216150" y="2252663"/>
          <p14:tracePt t="13509" x="2216150" y="2265363"/>
          <p14:tracePt t="13520" x="2203450" y="2265363"/>
          <p14:tracePt t="13530" x="2190750" y="2265363"/>
          <p14:tracePt t="13549" x="2190750" y="2278063"/>
          <p14:tracePt t="13588" x="2190750" y="2290763"/>
          <p14:tracePt t="13759" x="2178050" y="2290763"/>
          <p14:tracePt t="15346" x="2178050" y="2303463"/>
          <p14:tracePt t="15364" x="2203450" y="2314575"/>
          <p14:tracePt t="15374" x="2216150" y="2314575"/>
          <p14:tracePt t="15384" x="2228850" y="2327275"/>
          <p14:tracePt t="15395" x="2252663" y="2327275"/>
          <p14:tracePt t="15404" x="2265363" y="2339975"/>
          <p14:tracePt t="15429" x="2290763" y="2339975"/>
          <p14:tracePt t="15436" x="2303463" y="2352675"/>
          <p14:tracePt t="15453" x="2316163" y="2365375"/>
          <p14:tracePt t="15474" x="2328863" y="2365375"/>
          <p14:tracePt t="15483" x="2339975" y="2365375"/>
          <p14:tracePt t="15493" x="2339975" y="2378075"/>
          <p14:tracePt t="15514" x="2352675" y="2390775"/>
          <p14:tracePt t="15527" x="2365375" y="2390775"/>
          <p14:tracePt t="15535" x="2378075" y="2414588"/>
          <p14:tracePt t="15543" x="2403475" y="2414588"/>
          <p14:tracePt t="15553" x="2428875" y="2439988"/>
          <p14:tracePt t="15561" x="2465388" y="2452688"/>
          <p14:tracePt t="15572" x="2528888" y="2490788"/>
          <p14:tracePt t="15584" x="2578100" y="2527300"/>
          <p14:tracePt t="15592" x="2641600" y="2565400"/>
          <p14:tracePt t="15603" x="2716213" y="2590800"/>
          <p14:tracePt t="15612" x="2778125" y="2627313"/>
          <p14:tracePt t="15622" x="2828925" y="2640013"/>
          <p14:tracePt t="15632" x="2890838" y="2665413"/>
          <p14:tracePt t="15642" x="2928938" y="2665413"/>
          <p14:tracePt t="15652" x="2979738" y="2678113"/>
          <p14:tracePt t="15662" x="3003550" y="2678113"/>
          <p14:tracePt t="15672" x="3041650" y="2678113"/>
          <p14:tracePt t="15681" x="3079750" y="2678113"/>
          <p14:tracePt t="15691" x="3092450" y="2690813"/>
          <p14:tracePt t="15702" x="3167063" y="2703513"/>
          <p14:tracePt t="15711" x="3205163" y="2703513"/>
          <p14:tracePt t="15721" x="3254375" y="2703513"/>
          <p14:tracePt t="15733" x="3292475" y="2703513"/>
          <p14:tracePt t="15743" x="3328988" y="2703513"/>
          <p14:tracePt t="15755" x="3354388" y="2703513"/>
          <p14:tracePt t="15762" x="3379788" y="2703513"/>
          <p14:tracePt t="15773" x="3405188" y="2703513"/>
          <p14:tracePt t="15781" x="3417888" y="2703513"/>
          <p14:tracePt t="15792" x="3429000" y="2703513"/>
          <p14:tracePt t="15801" x="3454400" y="2703513"/>
          <p14:tracePt t="15821" x="3467100" y="2703513"/>
          <p14:tracePt t="15831" x="3479800" y="2703513"/>
          <p14:tracePt t="15851" x="3492500" y="2703513"/>
          <p14:tracePt t="15883" x="3505200" y="2703513"/>
          <p14:tracePt t="16981" x="3517900" y="2703513"/>
          <p14:tracePt t="16991" x="3530600" y="2703513"/>
          <p14:tracePt t="16999" x="3554413" y="2703513"/>
          <p14:tracePt t="17010" x="3579813" y="2716213"/>
          <p14:tracePt t="17021" x="3654425" y="2752725"/>
          <p14:tracePt t="17032" x="3817938" y="2803525"/>
          <p14:tracePt t="17040" x="3968750" y="2828925"/>
          <p14:tracePt t="17051" x="4117975" y="2865438"/>
          <p14:tracePt t="17060" x="4256088" y="2941638"/>
          <p14:tracePt t="17070" x="4418013" y="2990850"/>
          <p14:tracePt t="17084" x="4594225" y="3054350"/>
          <p14:tracePt t="17093" x="4768850" y="3141663"/>
          <p14:tracePt t="17099" x="4968875" y="3241675"/>
          <p14:tracePt t="17110" x="5119688" y="3328988"/>
          <p14:tracePt t="17120" x="5281613" y="3390900"/>
          <p14:tracePt t="17130" x="5394325" y="3479800"/>
          <p14:tracePt t="17140" x="5532438" y="3579813"/>
          <p14:tracePt t="17150" x="5632450" y="3667125"/>
          <p14:tracePt t="17160" x="5732463" y="3741738"/>
          <p14:tracePt t="17168" x="5832475" y="3803650"/>
          <p14:tracePt t="17179" x="5932488" y="3905250"/>
          <p14:tracePt t="17191" x="6034088" y="4005263"/>
          <p14:tracePt t="17201" x="6183313" y="4117975"/>
          <p14:tracePt t="17211" x="6308725" y="4205288"/>
          <p14:tracePt t="17220" x="6446838" y="4279900"/>
          <p14:tracePt t="17232" x="6559550" y="4354513"/>
          <p14:tracePt t="17241" x="6659563" y="4418013"/>
          <p14:tracePt t="17247" x="6784975" y="4443413"/>
          <p14:tracePt t="17259" x="6884988" y="4492625"/>
          <p14:tracePt t="17269" x="6972300" y="4530725"/>
          <p14:tracePt t="17278" x="7085013" y="4543425"/>
          <p14:tracePt t="17288" x="7197725" y="4554538"/>
          <p14:tracePt t="17298" x="7323138" y="4579938"/>
          <p14:tracePt t="17311" x="7435850" y="4579938"/>
          <p14:tracePt t="17320" x="7523163" y="4579938"/>
          <p14:tracePt t="17330" x="7610475" y="4579938"/>
          <p14:tracePt t="17338" x="7673975" y="4567238"/>
          <p14:tracePt t="17349" x="7748588" y="4554538"/>
          <p14:tracePt t="17358" x="7797800" y="4554538"/>
          <p14:tracePt t="17368" x="7910513" y="4554538"/>
          <p14:tracePt t="17377" x="7999413" y="4543425"/>
          <p14:tracePt t="17388" x="8086725" y="4543425"/>
          <p14:tracePt t="17398" x="8174038" y="4543425"/>
          <p14:tracePt t="17412" x="8235950" y="4543425"/>
          <p14:tracePt t="17419" x="8324850" y="4530725"/>
          <p14:tracePt t="17429" x="8361363" y="4530725"/>
          <p14:tracePt t="17440" x="8412163" y="4530725"/>
          <p14:tracePt t="17449" x="8448675" y="4518025"/>
          <p14:tracePt t="17460" x="8486775" y="4518025"/>
          <p14:tracePt t="17470" x="8486775" y="4505325"/>
          <p14:tracePt t="17479" x="8512175" y="4492625"/>
          <p14:tracePt t="17488" x="8537575" y="4492625"/>
          <p14:tracePt t="17508" x="8548688" y="4492625"/>
          <p14:tracePt t="17517" x="8574088" y="4479925"/>
          <p14:tracePt t="17536" x="8599488" y="4467225"/>
          <p14:tracePt t="17546" x="8637588" y="4454525"/>
          <p14:tracePt t="17558" x="8637588" y="4443413"/>
          <p14:tracePt t="17564" x="8661400" y="4430713"/>
          <p14:tracePt t="17575" x="8699500" y="4405313"/>
          <p14:tracePt t="17587" x="8737600" y="4392613"/>
          <p14:tracePt t="17596" x="8763000" y="4367213"/>
          <p14:tracePt t="17606" x="8812213" y="4330700"/>
          <p14:tracePt t="17615" x="8863013" y="4292600"/>
          <p14:tracePt t="17626" x="8963025" y="4241800"/>
          <p14:tracePt t="17637" x="9012238" y="4205288"/>
          <p14:tracePt t="17646" x="9112250" y="4129088"/>
          <p14:tracePt t="17658" x="9188450" y="4067175"/>
          <p14:tracePt t="17667" x="9263063" y="4029075"/>
          <p14:tracePt t="17677" x="9324975" y="3992563"/>
          <p14:tracePt t="17687" x="9363075" y="3929063"/>
          <p14:tracePt t="17694" x="9437688" y="3867150"/>
          <p14:tracePt t="17705" x="9488488" y="3829050"/>
          <p14:tracePt t="17714" x="9613900" y="3741738"/>
          <p14:tracePt t="17724" x="9675813" y="3667125"/>
          <p14:tracePt t="17735" x="9713913" y="3629025"/>
          <p14:tracePt t="17745" x="9763125" y="3590925"/>
          <p14:tracePt t="17758" x="9839325" y="3554413"/>
          <p14:tracePt t="17766" x="9888538" y="3541713"/>
          <p14:tracePt t="17776" x="9939338" y="3529013"/>
          <p14:tracePt t="17785" x="9975850" y="3503613"/>
          <p14:tracePt t="17795" x="9988550" y="3503613"/>
          <p14:tracePt t="17805" x="10013950" y="3503613"/>
          <p14:tracePt t="17813" x="10039350" y="3503613"/>
          <p14:tracePt t="17824" x="10039350" y="3490913"/>
          <p14:tracePt t="17835" x="10052050" y="3490913"/>
          <p14:tracePt t="17864" x="10064750" y="3490913"/>
          <p14:tracePt t="17874" x="10075863" y="3490913"/>
          <p14:tracePt t="17904" x="10088563" y="3490913"/>
          <p14:tracePt t="17926" x="10101263" y="3490913"/>
          <p14:tracePt t="17934" x="10113963" y="3490913"/>
          <p14:tracePt t="18260" x="10126663" y="3516313"/>
          <p14:tracePt t="18272" x="10139363" y="3541713"/>
          <p14:tracePt t="18281" x="10139363" y="3554413"/>
          <p14:tracePt t="18293" x="10139363" y="3567113"/>
          <p14:tracePt t="18300" x="10139363" y="3579813"/>
          <p14:tracePt t="18311" x="10139363" y="3590925"/>
          <p14:tracePt t="18568" x="10139363" y="3603625"/>
          <p14:tracePt t="18597" x="10139363" y="3616325"/>
          <p14:tracePt t="18787" x="10139363" y="3629025"/>
          <p14:tracePt t="18798" x="10139363" y="3641725"/>
          <p14:tracePt t="18806" x="10139363" y="3654425"/>
          <p14:tracePt t="18826" x="10139363" y="3667125"/>
          <p14:tracePt t="18836" x="10139363" y="3679825"/>
          <p14:tracePt t="18845" x="10139363" y="3692525"/>
          <p14:tracePt t="18866" x="10139363" y="3703638"/>
          <p14:tracePt t="18877" x="10139363" y="3716338"/>
          <p14:tracePt t="18888" x="10139363" y="3729038"/>
          <p14:tracePt t="18906" x="10139363" y="3741738"/>
          <p14:tracePt t="18918" x="10139363" y="3754438"/>
          <p14:tracePt t="18925" x="10139363" y="3767138"/>
          <p14:tracePt t="18935" x="10139363" y="3779838"/>
          <p14:tracePt t="18945" x="10139363" y="3792538"/>
          <p14:tracePt t="18965" x="10139363" y="3803650"/>
          <p14:tracePt t="18975" x="10139363" y="3816350"/>
          <p14:tracePt t="18987" x="10139363" y="3829050"/>
          <p14:tracePt t="18996" x="10139363" y="3854450"/>
          <p14:tracePt t="19005" x="10139363" y="3867150"/>
          <p14:tracePt t="19017" x="10139363" y="3879850"/>
          <p14:tracePt t="19026" x="10139363" y="3892550"/>
          <p14:tracePt t="19039" x="10139363" y="3905250"/>
          <p14:tracePt t="19045" x="10139363" y="3916363"/>
          <p14:tracePt t="19065" x="10139363" y="3941763"/>
          <p14:tracePt t="19074" x="10139363" y="3954463"/>
          <p14:tracePt t="19093" x="10139363" y="3967163"/>
          <p14:tracePt t="19125" x="10139363" y="3979863"/>
          <p14:tracePt t="19164" x="10139363" y="3992563"/>
          <p14:tracePt t="19580" x="10152063" y="3992563"/>
          <p14:tracePt t="19589" x="10177463" y="3992563"/>
          <p14:tracePt t="19600" x="10201275" y="3979863"/>
          <p14:tracePt t="19609" x="10239375" y="3979863"/>
          <p14:tracePt t="19619" x="10264775" y="3967163"/>
          <p14:tracePt t="19629" x="10277475" y="3954463"/>
          <p14:tracePt t="19640" x="10313988" y="3954463"/>
          <p14:tracePt t="19648" x="10352088" y="3941763"/>
          <p14:tracePt t="19659" x="10364788" y="3941763"/>
          <p14:tracePt t="19669" x="10377488" y="3929063"/>
          <p14:tracePt t="19681" x="10390188" y="3929063"/>
          <p14:tracePt t="19691" x="10401300" y="3929063"/>
          <p14:tracePt t="19701" x="10426700" y="3929063"/>
          <p14:tracePt t="19708" x="10439400" y="3929063"/>
          <p14:tracePt t="19718" x="10452100" y="3929063"/>
          <p14:tracePt t="19728" x="10477500" y="3929063"/>
          <p14:tracePt t="19741" x="10490200" y="3929063"/>
          <p14:tracePt t="19751" x="10502900" y="3929063"/>
          <p14:tracePt t="19759" x="10526713" y="3929063"/>
          <p14:tracePt t="19768" x="10539413" y="3929063"/>
          <p14:tracePt t="19798" x="10552113" y="3929063"/>
          <p14:tracePt t="19807" x="10564813" y="3929063"/>
          <p14:tracePt t="19819" x="10577513" y="3929063"/>
          <p14:tracePt t="19847" x="10590213" y="3929063"/>
          <p14:tracePt t="19868" x="10602913" y="3929063"/>
          <p14:tracePt t="19878" x="10614025" y="3929063"/>
          <p14:tracePt t="19918" x="10626725" y="3929063"/>
          <p14:tracePt t="19928" x="10639425" y="3929063"/>
          <p14:tracePt t="21008" x="10639425" y="3941763"/>
          <p14:tracePt t="21018" x="10639425" y="3979863"/>
          <p14:tracePt t="21028" x="10626725" y="4005263"/>
          <p14:tracePt t="21039" x="10614025" y="4017963"/>
          <p14:tracePt t="21049" x="10590213" y="4041775"/>
          <p14:tracePt t="21057" x="10577513" y="4079875"/>
          <p14:tracePt t="21068" x="10552113" y="4105275"/>
          <p14:tracePt t="21077" x="10514013" y="4141788"/>
          <p14:tracePt t="21087" x="10490200" y="4167188"/>
          <p14:tracePt t="21098" x="10477500" y="4205288"/>
          <p14:tracePt t="21107" x="10464800" y="4217988"/>
          <p14:tracePt t="21123" x="10439400" y="4241800"/>
          <p14:tracePt t="21129" x="10414000" y="4254500"/>
          <p14:tracePt t="21139" x="10401300" y="4267200"/>
          <p14:tracePt t="22011" x="10390188" y="4267200"/>
          <p14:tracePt t="22021" x="10364788" y="4279900"/>
          <p14:tracePt t="22035" x="10313988" y="4305300"/>
          <p14:tracePt t="22041" x="10226675" y="4354513"/>
          <p14:tracePt t="22051" x="10126663" y="4392613"/>
          <p14:tracePt t="22059" x="10013950" y="4418013"/>
          <p14:tracePt t="22069" x="9926638" y="4467225"/>
          <p14:tracePt t="22079" x="9813925" y="4518025"/>
          <p14:tracePt t="22089" x="9701213" y="4543425"/>
          <p14:tracePt t="22098" x="9601200" y="4579938"/>
          <p14:tracePt t="22112" x="9513888" y="4605338"/>
          <p14:tracePt t="22120" x="9375775" y="4643438"/>
          <p14:tracePt t="22133" x="9288463" y="4679950"/>
          <p14:tracePt t="22138" x="9188450" y="4705350"/>
          <p14:tracePt t="22151" x="9099550" y="4718050"/>
          <p14:tracePt t="22158" x="9050338" y="4730750"/>
          <p14:tracePt t="22168" x="9024938" y="4730750"/>
          <p14:tracePt t="22178" x="8986838" y="4730750"/>
          <p14:tracePt t="22188" x="8950325" y="4730750"/>
          <p14:tracePt t="22201" x="8937625" y="4730750"/>
          <p14:tracePt t="22211" x="8924925" y="4730750"/>
          <p14:tracePt t="22218" x="8912225" y="4730750"/>
          <p14:tracePt t="22239" x="8899525" y="4730750"/>
          <p14:tracePt t="22270" x="8886825" y="4730750"/>
          <p14:tracePt t="22297" x="8874125" y="4730750"/>
          <p14:tracePt t="22327" x="8863013" y="4730750"/>
          <p14:tracePt t="22359" x="8850313" y="4730750"/>
          <p14:tracePt t="22370" x="8837613" y="4730750"/>
          <p14:tracePt t="22398" x="8824913" y="4730750"/>
          <p14:tracePt t="22406" x="8812213" y="4730750"/>
          <p14:tracePt t="22416" x="8812213" y="4718050"/>
          <p14:tracePt t="22427" x="8799513" y="4718050"/>
          <p14:tracePt t="22436" x="8799513" y="4705350"/>
          <p14:tracePt t="22457" x="8786813" y="4705350"/>
          <p14:tracePt t="22467" x="8774113" y="4705350"/>
          <p14:tracePt t="22477" x="8763000" y="4705350"/>
          <p14:tracePt t="22506" x="8750300" y="4705350"/>
          <p14:tracePt t="22526" x="8737600" y="4705350"/>
          <p14:tracePt t="23766" x="8737600" y="4692650"/>
          <p14:tracePt t="23810" x="8763000" y="4667250"/>
          <p14:tracePt t="23816" x="8812213" y="4643438"/>
          <p14:tracePt t="23827" x="8863013" y="4605338"/>
          <p14:tracePt t="23838" x="8963025" y="4567238"/>
          <p14:tracePt t="23845" x="9037638" y="4543425"/>
          <p14:tracePt t="23854" x="9099550" y="4518025"/>
          <p14:tracePt t="23864" x="9212263" y="4479925"/>
          <p14:tracePt t="23874" x="9350375" y="4430713"/>
          <p14:tracePt t="23885" x="9437688" y="4405313"/>
          <p14:tracePt t="23894" x="9537700" y="4367213"/>
          <p14:tracePt t="23904" x="9588500" y="4354513"/>
          <p14:tracePt t="23917" x="9626600" y="4330700"/>
          <p14:tracePt t="23926" x="9663113" y="4330700"/>
          <p14:tracePt t="23935" x="9701213" y="4318000"/>
          <p14:tracePt t="23944" x="9726613" y="4305300"/>
          <p14:tracePt t="23955" x="9750425" y="4305300"/>
          <p14:tracePt t="23964" x="9763125" y="4305300"/>
          <p14:tracePt t="23973" x="9788525" y="4305300"/>
          <p14:tracePt t="23984" x="9813925" y="4292600"/>
          <p14:tracePt t="23994" x="9826625" y="4292600"/>
          <p14:tracePt t="24007" x="9826625" y="4279900"/>
          <p14:tracePt t="24015" x="9839325" y="4279900"/>
          <p14:tracePt t="24024" x="9852025" y="4279900"/>
          <p14:tracePt t="24037" x="9875838" y="4267200"/>
          <p14:tracePt t="24044" x="9901238" y="4254500"/>
          <p14:tracePt t="24054" x="9939338" y="4254500"/>
          <p14:tracePt t="24061" x="9988550" y="4241800"/>
          <p14:tracePt t="24073" x="10001250" y="4230688"/>
          <p14:tracePt t="24084" x="10039350" y="4217988"/>
          <p14:tracePt t="24093" x="10088563" y="4192588"/>
          <p14:tracePt t="24102" x="10139363" y="4179888"/>
          <p14:tracePt t="24113" x="10177463" y="4167188"/>
          <p14:tracePt t="24124" x="10213975" y="4154488"/>
          <p14:tracePt t="24134" x="10252075" y="4154488"/>
          <p14:tracePt t="24146" x="10252075" y="4141788"/>
          <p14:tracePt t="24154" x="10277475" y="4141788"/>
          <p14:tracePt t="24165" x="10301288" y="4117975"/>
          <p14:tracePt t="24173" x="10301288" y="4105275"/>
          <p14:tracePt t="24182" x="10313988" y="4105275"/>
          <p14:tracePt t="24192" x="10339388" y="4092575"/>
          <p14:tracePt t="24202" x="10364788" y="4079875"/>
          <p14:tracePt t="24212" x="10364788" y="4067175"/>
          <p14:tracePt t="24221" x="10364788" y="4054475"/>
          <p14:tracePt t="24232" x="10377488" y="4041775"/>
          <p14:tracePt t="24242" x="10401300" y="4029075"/>
          <p14:tracePt t="24252" x="10414000" y="4017963"/>
          <p14:tracePt t="24261" x="10414000" y="4005263"/>
          <p14:tracePt t="24284" x="10426700" y="4005263"/>
          <p14:tracePt t="24294" x="10439400" y="3992563"/>
          <p14:tracePt t="24311" x="10439400" y="3979863"/>
          <p14:tracePt t="24321" x="10452100" y="3979863"/>
          <p14:tracePt t="24351" x="10452100" y="3967163"/>
          <p14:tracePt t="24372" x="10452100" y="3954463"/>
          <p14:tracePt t="24767" x="10452100" y="3941763"/>
          <p14:tracePt t="25303" x="10452100" y="3929063"/>
          <p14:tracePt t="25385" x="10439400" y="3916363"/>
          <p14:tracePt t="25395" x="10339388" y="3916363"/>
          <p14:tracePt t="25404" x="10252075" y="3916363"/>
          <p14:tracePt t="25412" x="10164763" y="3916363"/>
          <p14:tracePt t="25422" x="10052050" y="3916363"/>
          <p14:tracePt t="25432" x="9913938" y="3916363"/>
          <p14:tracePt t="25444" x="9713913" y="3916363"/>
          <p14:tracePt t="25453" x="9563100" y="3916363"/>
          <p14:tracePt t="25464" x="9413875" y="3916363"/>
          <p14:tracePt t="25475" x="9263063" y="3916363"/>
          <p14:tracePt t="25483" x="9150350" y="3941763"/>
          <p14:tracePt t="25493" x="9012238" y="3941763"/>
          <p14:tracePt t="25502" x="8899525" y="3941763"/>
          <p14:tracePt t="25512" x="8786813" y="3941763"/>
          <p14:tracePt t="25521" x="8699500" y="3954463"/>
          <p14:tracePt t="25531" x="8637588" y="3954463"/>
          <p14:tracePt t="25541" x="8586788" y="3954463"/>
          <p14:tracePt t="25552" x="8548688" y="3954463"/>
          <p14:tracePt t="25560" x="8499475" y="3954463"/>
          <p14:tracePt t="25569" x="8474075" y="3954463"/>
          <p14:tracePt t="25580" x="8435975" y="3941763"/>
          <p14:tracePt t="25591" x="8412163" y="3929063"/>
          <p14:tracePt t="25600" x="8374063" y="3905250"/>
          <p14:tracePt t="25610" x="8324850" y="3879850"/>
          <p14:tracePt t="25620" x="8286750" y="3867150"/>
          <p14:tracePt t="25630" x="8261350" y="3854450"/>
          <p14:tracePt t="25640" x="8186738" y="3829050"/>
          <p14:tracePt t="25649" x="8110538" y="3803650"/>
          <p14:tracePt t="25660" x="8061325" y="3792538"/>
          <p14:tracePt t="25670" x="7999413" y="3767138"/>
          <p14:tracePt t="25681" x="7923213" y="3729038"/>
          <p14:tracePt t="25692" x="7874000" y="3703638"/>
          <p14:tracePt t="25702" x="7810500" y="3679825"/>
          <p14:tracePt t="25714" x="7785100" y="3654425"/>
          <p14:tracePt t="25721" x="7748588" y="3616325"/>
          <p14:tracePt t="25731" x="7685088" y="3541713"/>
          <p14:tracePt t="25740" x="7635875" y="3490913"/>
          <p14:tracePt t="25750" x="7597775" y="3416300"/>
          <p14:tracePt t="25759" x="7572375" y="3354388"/>
          <p14:tracePt t="25768" x="7561263" y="3328988"/>
          <p14:tracePt t="25779" x="7548563" y="3290888"/>
          <p14:tracePt t="25790" x="7535863" y="3254375"/>
          <p14:tracePt t="25799" x="7523163" y="3216275"/>
          <p14:tracePt t="25808" x="7510463" y="3190875"/>
          <p14:tracePt t="25819" x="7510463" y="3178175"/>
          <p14:tracePt t="25830" x="7497763" y="3154363"/>
          <p14:tracePt t="25840" x="7485063" y="3141663"/>
          <p14:tracePt t="25851" x="7485063" y="3128963"/>
          <p14:tracePt t="25858" x="7472363" y="3103563"/>
          <p14:tracePt t="25868" x="7459663" y="3078163"/>
          <p14:tracePt t="25878" x="7448550" y="3054350"/>
          <p14:tracePt t="25898" x="7435850" y="3016250"/>
          <p14:tracePt t="25908" x="7423150" y="2990850"/>
          <p14:tracePt t="25917" x="7410450" y="2965450"/>
          <p14:tracePt t="25927" x="7397750" y="2941638"/>
          <p14:tracePt t="25938" x="7385050" y="2890838"/>
          <p14:tracePt t="25949" x="7385050" y="2852738"/>
          <p14:tracePt t="25959" x="7372350" y="2803525"/>
          <p14:tracePt t="25971" x="7359650" y="2765425"/>
          <p14:tracePt t="25977" x="7348538" y="2752725"/>
          <p14:tracePt t="25988" x="7348538" y="2728913"/>
          <p14:tracePt t="25997" x="7335838" y="2703513"/>
          <p14:tracePt t="26006" x="7323138" y="2690813"/>
          <p14:tracePt t="26216" x="7310438" y="2690813"/>
          <p14:tracePt t="26245" x="7285038" y="2690813"/>
          <p14:tracePt t="26256" x="7259638" y="2690813"/>
          <p14:tracePt t="26274" x="7246938" y="2690813"/>
          <p14:tracePt t="26284" x="7235825" y="2690813"/>
          <p14:tracePt t="26306" x="7223125" y="2690813"/>
          <p14:tracePt t="26434" x="7235825" y="2703513"/>
          <p14:tracePt t="26445" x="7259638" y="2716213"/>
          <p14:tracePt t="26455" x="7285038" y="2728913"/>
          <p14:tracePt t="26467" x="7359650" y="2728913"/>
          <p14:tracePt t="26476" x="7423150" y="2740025"/>
          <p14:tracePt t="26484" x="7472363" y="2752725"/>
          <p14:tracePt t="26494" x="7510463" y="2752725"/>
          <p14:tracePt t="26503" x="7548563" y="2765425"/>
          <p14:tracePt t="26513" x="7561263" y="2765425"/>
          <p14:tracePt t="26522" x="7585075" y="2765425"/>
          <p14:tracePt t="26533" x="7610475" y="2765425"/>
          <p14:tracePt t="26544" x="7623175" y="2765425"/>
          <p14:tracePt t="26552" x="7648575" y="2778125"/>
          <p14:tracePt t="26563" x="7673975" y="2778125"/>
          <p14:tracePt t="26572" x="7685088" y="2778125"/>
          <p14:tracePt t="26581" x="7697788" y="2790825"/>
          <p14:tracePt t="26593" x="7723188" y="2803525"/>
          <p14:tracePt t="26602" x="7735888" y="2803525"/>
          <p14:tracePt t="26611" x="7761288" y="2816225"/>
          <p14:tracePt t="26622" x="7785100" y="2816225"/>
          <p14:tracePt t="26632" x="7797800" y="2816225"/>
          <p14:tracePt t="26643" x="7810500" y="2816225"/>
          <p14:tracePt t="26654" x="7835900" y="2816225"/>
          <p14:tracePt t="26663" x="7848600" y="2816225"/>
          <p14:tracePt t="26671" x="7861300" y="2816225"/>
          <p14:tracePt t="26681" x="7874000" y="2816225"/>
          <p14:tracePt t="26691" x="7886700" y="2816225"/>
          <p14:tracePt t="26701" x="7910513" y="2816225"/>
          <p14:tracePt t="26711" x="7923213" y="2803525"/>
          <p14:tracePt t="26741" x="7935913" y="2803525"/>
          <p14:tracePt t="26751" x="7948613" y="2803525"/>
          <p14:tracePt t="26782" x="7961313" y="2803525"/>
          <p14:tracePt t="26870" x="7948613" y="2803525"/>
          <p14:tracePt t="26881" x="7923213" y="2803525"/>
          <p14:tracePt t="26891" x="7910513" y="2803525"/>
          <p14:tracePt t="26901" x="7886700" y="2803525"/>
          <p14:tracePt t="26910" x="7848600" y="2803525"/>
          <p14:tracePt t="26922" x="7823200" y="2803525"/>
          <p14:tracePt t="26931" x="7797800" y="2803525"/>
          <p14:tracePt t="26947" x="7761288" y="2803525"/>
          <p14:tracePt t="26971" x="7648575" y="2803525"/>
          <p14:tracePt t="26979" x="7597775" y="2803525"/>
          <p14:tracePt t="26991" x="7548563" y="2803525"/>
          <p14:tracePt t="26998" x="7510463" y="2803525"/>
          <p14:tracePt t="27009" x="7472363" y="2803525"/>
          <p14:tracePt t="27019" x="7423150" y="2803525"/>
          <p14:tracePt t="27028" x="7397750" y="2803525"/>
          <p14:tracePt t="27040" x="7359650" y="2803525"/>
          <p14:tracePt t="27048" x="7335838" y="2803525"/>
          <p14:tracePt t="27058" x="7310438" y="2803525"/>
          <p14:tracePt t="27068" x="7285038" y="2803525"/>
          <p14:tracePt t="27078" x="7272338" y="2803525"/>
          <p14:tracePt t="27087" x="7259638" y="2803525"/>
          <p14:tracePt t="27098" x="7235825" y="2803525"/>
          <p14:tracePt t="27130" x="7223125" y="2803525"/>
          <p14:tracePt t="27139" x="7210425" y="2803525"/>
          <p14:tracePt t="27159" x="7197725" y="2803525"/>
          <p14:tracePt t="27217" x="7223125" y="2803525"/>
          <p14:tracePt t="27227" x="7259638" y="2803525"/>
          <p14:tracePt t="27239" x="7272338" y="2803525"/>
          <p14:tracePt t="27250" x="7310438" y="2803525"/>
          <p14:tracePt t="27258" x="7359650" y="2803525"/>
          <p14:tracePt t="27266" x="7410450" y="2803525"/>
          <p14:tracePt t="27275" x="7435850" y="2803525"/>
          <p14:tracePt t="27286" x="7459663" y="2803525"/>
          <p14:tracePt t="27297" x="7485063" y="2790825"/>
          <p14:tracePt t="27306" x="7497763" y="2790825"/>
          <p14:tracePt t="27315" x="7510463" y="2790825"/>
          <p14:tracePt t="27325" x="7523163" y="2790825"/>
          <p14:tracePt t="27336" x="7548563" y="2790825"/>
          <p14:tracePt t="27357" x="7561263" y="2778125"/>
          <p14:tracePt t="27378" x="7572375" y="2778125"/>
          <p14:tracePt t="27405" x="7585075" y="2778125"/>
          <p14:tracePt t="27742" x="7585075" y="2790825"/>
          <p14:tracePt t="27753" x="7585075" y="2803525"/>
          <p14:tracePt t="27763" x="7585075" y="2816225"/>
          <p14:tracePt t="27773" x="7585075" y="2840038"/>
          <p14:tracePt t="27782" x="7597775" y="2890838"/>
          <p14:tracePt t="27793" x="7610475" y="2978150"/>
          <p14:tracePt t="27802" x="7635875" y="3090863"/>
          <p14:tracePt t="27812" x="7661275" y="3228975"/>
          <p14:tracePt t="27824" x="7685088" y="3328988"/>
          <p14:tracePt t="27832" x="7697788" y="3441700"/>
          <p14:tracePt t="27842" x="7710488" y="3516313"/>
          <p14:tracePt t="27852" x="7723188" y="3579813"/>
          <p14:tracePt t="27862" x="7735888" y="3629025"/>
          <p14:tracePt t="27874" x="7748588" y="3667125"/>
          <p14:tracePt t="27884" x="7761288" y="3716338"/>
          <p14:tracePt t="27893" x="7773988" y="3754438"/>
          <p14:tracePt t="27902" x="7785100" y="3792538"/>
          <p14:tracePt t="27912" x="7785100" y="3803650"/>
          <p14:tracePt t="27920" x="7797800" y="3841750"/>
          <p14:tracePt t="27931" x="7835900" y="3879850"/>
          <p14:tracePt t="27941" x="7874000" y="3929063"/>
          <p14:tracePt t="27972" x="7986713" y="4041775"/>
          <p14:tracePt t="27985" x="8061325" y="4092575"/>
          <p14:tracePt t="27991" x="8135938" y="4141788"/>
          <p14:tracePt t="28000" x="8186738" y="4167188"/>
          <p14:tracePt t="28010" x="8286750" y="4192588"/>
          <p14:tracePt t="28021" x="8374063" y="4230688"/>
          <p14:tracePt t="28031" x="8448675" y="4254500"/>
          <p14:tracePt t="28039" x="8512175" y="4254500"/>
          <p14:tracePt t="28050" x="8599488" y="4267200"/>
          <p14:tracePt t="28060" x="8686800" y="4279900"/>
          <p14:tracePt t="28069" x="8737600" y="4279900"/>
          <p14:tracePt t="28080" x="8824913" y="4292600"/>
          <p14:tracePt t="28090" x="8937625" y="4318000"/>
          <p14:tracePt t="28099" x="8986838" y="4330700"/>
          <p14:tracePt t="28112" x="9050338" y="4330700"/>
          <p14:tracePt t="28123" x="9099550" y="4341813"/>
          <p14:tracePt t="28132" x="9137650" y="4354513"/>
          <p14:tracePt t="28139" x="9163050" y="4354513"/>
          <p14:tracePt t="28150" x="9212263" y="4354513"/>
          <p14:tracePt t="28159" x="9250363" y="4354513"/>
          <p14:tracePt t="28170" x="9324975" y="4354513"/>
          <p14:tracePt t="28179" x="9401175" y="4354513"/>
          <p14:tracePt t="28189" x="9463088" y="4354513"/>
          <p14:tracePt t="28201" x="9488488" y="4354513"/>
          <p14:tracePt t="28210" x="9525000" y="4354513"/>
          <p14:tracePt t="28225" x="9575800" y="4354513"/>
          <p14:tracePt t="28231" x="9626600" y="4354513"/>
          <p14:tracePt t="28240" x="9663113" y="4354513"/>
          <p14:tracePt t="28251" x="9713913" y="4354513"/>
          <p14:tracePt t="28258" x="9750425" y="4354513"/>
          <p14:tracePt t="28269" x="9801225" y="4354513"/>
          <p14:tracePt t="28278" x="9826625" y="4354513"/>
          <p14:tracePt t="28288" x="9863138" y="4354513"/>
          <p14:tracePt t="28299" x="9888538" y="4354513"/>
          <p14:tracePt t="28308" x="9913938" y="4354513"/>
          <p14:tracePt t="28321" x="9952038" y="4354513"/>
          <p14:tracePt t="28330" x="9975850" y="4354513"/>
          <p14:tracePt t="28338" x="10001250" y="4354513"/>
          <p14:tracePt t="28349" x="10039350" y="4354513"/>
          <p14:tracePt t="28359" x="10075863" y="4354513"/>
          <p14:tracePt t="28370" x="10113963" y="4354513"/>
          <p14:tracePt t="28379" x="10164763" y="4354513"/>
          <p14:tracePt t="28388" x="10213975" y="4354513"/>
          <p14:tracePt t="28397" x="10264775" y="4354513"/>
          <p14:tracePt t="28407" x="10301288" y="4354513"/>
          <p14:tracePt t="28417" x="10326688" y="4354513"/>
          <p14:tracePt t="28426" x="10364788" y="4341813"/>
          <p14:tracePt t="28438" x="10377488" y="4330700"/>
          <p14:tracePt t="28452" x="10401300" y="4330700"/>
          <p14:tracePt t="28459" x="10414000" y="4318000"/>
          <p14:tracePt t="28468" x="10426700" y="4318000"/>
          <p14:tracePt t="28480" x="10452100" y="4305300"/>
          <p14:tracePt t="28488" x="10464800" y="4305300"/>
          <p14:tracePt t="28497" x="10477500" y="4305300"/>
          <p14:tracePt t="28507" x="10502900" y="4292600"/>
          <p14:tracePt t="28516" x="10514013" y="4279900"/>
          <p14:tracePt t="28527" x="10526713" y="4267200"/>
          <p14:tracePt t="28536" x="10552113" y="4254500"/>
          <p14:tracePt t="28546" x="10564813" y="4254500"/>
          <p14:tracePt t="28566" x="10577513" y="4254500"/>
          <p14:tracePt t="28577" x="10590213" y="4241800"/>
          <p14:tracePt t="28596" x="10590213" y="4230688"/>
          <p14:tracePt t="28605" x="10602913" y="4230688"/>
          <p14:tracePt t="28616" x="10614025" y="4217988"/>
          <p14:tracePt t="28627" x="10626725" y="4217988"/>
          <p14:tracePt t="28635" x="10626725" y="4205288"/>
          <p14:tracePt t="28655" x="10639425" y="4192588"/>
          <p14:tracePt t="28663" x="10652125" y="4192588"/>
          <p14:tracePt t="28685" x="10664825" y="4192588"/>
          <p14:tracePt t="28694" x="10664825" y="4179888"/>
          <p14:tracePt t="28716" x="10664825" y="4167188"/>
          <p14:tracePt t="28743" x="10664825" y="4154488"/>
          <p14:tracePt t="28783" x="10664825" y="4141788"/>
          <p14:tracePt t="28813" x="10664825" y="4129088"/>
          <p14:tracePt t="30262" x="10652125" y="4129088"/>
          <p14:tracePt t="30272" x="10614025" y="4141788"/>
          <p14:tracePt t="30283" x="10602913" y="4154488"/>
          <p14:tracePt t="30292" x="10590213" y="4167188"/>
          <p14:tracePt t="30303" x="10552113" y="4179888"/>
          <p14:tracePt t="30311" x="10539413" y="4179888"/>
          <p14:tracePt t="30321" x="10514013" y="4179888"/>
          <p14:tracePt t="30333" x="10477500" y="4179888"/>
          <p14:tracePt t="30341" x="10439400" y="4179888"/>
          <p14:tracePt t="30351" x="10377488" y="4179888"/>
          <p14:tracePt t="30362" x="10239375" y="4154488"/>
          <p14:tracePt t="30372" x="10101263" y="4105275"/>
          <p14:tracePt t="30384" x="9913938" y="4029075"/>
          <p14:tracePt t="30390" x="9688513" y="3954463"/>
          <p14:tracePt t="30401" x="9363075" y="3792538"/>
          <p14:tracePt t="30411" x="9024938" y="3616325"/>
          <p14:tracePt t="30421" x="8763000" y="3441700"/>
          <p14:tracePt t="30430" x="8537575" y="3278188"/>
          <p14:tracePt t="30440" x="8223250" y="3041650"/>
          <p14:tracePt t="30450" x="8035925" y="2890838"/>
          <p14:tracePt t="30461" x="7848600" y="2690813"/>
          <p14:tracePt t="30470" x="7761288" y="2590800"/>
          <p14:tracePt t="30481" x="7685088" y="2478088"/>
          <p14:tracePt t="30493" x="7648575" y="2403475"/>
          <p14:tracePt t="30501" x="7597775" y="2303463"/>
          <p14:tracePt t="30510" x="7548563" y="2227263"/>
          <p14:tracePt t="30520" x="7523163" y="2178050"/>
          <p14:tracePt t="30530" x="7497763" y="2139950"/>
          <p14:tracePt t="30540" x="7472363" y="2089150"/>
          <p14:tracePt t="30549" x="7448550" y="2039938"/>
          <p14:tracePt t="30560" x="7423150" y="2014538"/>
          <p14:tracePt t="30570" x="7397750" y="1978025"/>
          <p14:tracePt t="30579" x="7385050" y="1965325"/>
          <p14:tracePt t="30589" x="7359650" y="1952625"/>
          <p14:tracePt t="30600" x="7335838" y="1927225"/>
          <p14:tracePt t="30610" x="7310438" y="1914525"/>
          <p14:tracePt t="30619" x="7297738" y="1914525"/>
          <p14:tracePt t="30629" x="7285038" y="1889125"/>
          <p14:tracePt t="30640" x="7259638" y="1876425"/>
          <p14:tracePt t="30649" x="7246938" y="1876425"/>
          <p14:tracePt t="30659" x="7223125" y="1865313"/>
          <p14:tracePt t="30668" x="7197725" y="1852613"/>
          <p14:tracePt t="30679" x="7172325" y="1839913"/>
          <p14:tracePt t="30689" x="7123113" y="1827213"/>
          <p14:tracePt t="30698" x="7072313" y="1801813"/>
          <p14:tracePt t="30708" x="7021513" y="1789113"/>
          <p14:tracePt t="30718" x="6972300" y="1776413"/>
          <p14:tracePt t="30729" x="6934200" y="1752600"/>
          <p14:tracePt t="30738" x="6910388" y="1739900"/>
          <p14:tracePt t="30748" x="6872288" y="1727200"/>
          <p14:tracePt t="30759" x="6859588" y="1714500"/>
          <p14:tracePt t="30772" x="6846888" y="1714500"/>
          <p14:tracePt t="30778" x="6834188" y="1714500"/>
          <p14:tracePt t="30798" x="6821488" y="1701800"/>
          <p14:tracePt t="30808" x="6808788" y="1701800"/>
          <p14:tracePt t="30818" x="6808788" y="1689100"/>
          <p14:tracePt t="30837" x="6797675" y="1689100"/>
          <p14:tracePt t="30989" x="6808788" y="1689100"/>
          <p14:tracePt t="31007" x="6834188" y="1689100"/>
          <p14:tracePt t="31016" x="6846888" y="1689100"/>
          <p14:tracePt t="31025" x="6859588" y="1689100"/>
          <p14:tracePt t="31036" x="6884988" y="1689100"/>
          <p14:tracePt t="31056" x="6910388" y="1689100"/>
          <p14:tracePt t="31065" x="6921500" y="1689100"/>
          <p14:tracePt t="31076" x="6946900" y="1689100"/>
          <p14:tracePt t="31088" x="6985000" y="1689100"/>
          <p14:tracePt t="31096" x="7021513" y="1689100"/>
          <p14:tracePt t="31109" x="7034213" y="1689100"/>
          <p14:tracePt t="31116" x="7072313" y="1689100"/>
          <p14:tracePt t="31127" x="7110413" y="1689100"/>
          <p14:tracePt t="31136" x="7123113" y="1689100"/>
          <p14:tracePt t="31144" x="7159625" y="1689100"/>
          <p14:tracePt t="31156" x="7197725" y="1689100"/>
          <p14:tracePt t="31165" x="7210425" y="1689100"/>
          <p14:tracePt t="31175" x="7246938" y="1689100"/>
          <p14:tracePt t="31184" x="7285038" y="1689100"/>
          <p14:tracePt t="31196" x="7297738" y="1689100"/>
          <p14:tracePt t="31210" x="7310438" y="1689100"/>
          <p14:tracePt t="31216" x="7323138" y="1689100"/>
          <p14:tracePt t="31225" x="7335838" y="1689100"/>
          <p14:tracePt t="31236" x="7359650" y="1689100"/>
          <p14:tracePt t="31246" x="7372350" y="1689100"/>
          <p14:tracePt t="31254" x="7385050" y="1689100"/>
          <p14:tracePt t="31284" x="7397750" y="1689100"/>
          <p14:tracePt t="31294" x="7410450" y="1689100"/>
          <p14:tracePt t="31422" x="7385050" y="1701800"/>
          <p14:tracePt t="31432" x="7372350" y="1701800"/>
          <p14:tracePt t="31443" x="7348538" y="1714500"/>
          <p14:tracePt t="31452" x="7310438" y="1727200"/>
          <p14:tracePt t="31462" x="7285038" y="1727200"/>
          <p14:tracePt t="31475" x="7259638" y="1727200"/>
          <p14:tracePt t="31485" x="7223125" y="1727200"/>
          <p14:tracePt t="31493" x="7197725" y="1727200"/>
          <p14:tracePt t="31500" x="7172325" y="1727200"/>
          <p14:tracePt t="31513" x="7146925" y="1727200"/>
          <p14:tracePt t="31522" x="7134225" y="1727200"/>
          <p14:tracePt t="31530" x="7123113" y="1727200"/>
          <p14:tracePt t="31541" x="7110413" y="1727200"/>
          <p14:tracePt t="31551" x="7097713" y="1727200"/>
          <p14:tracePt t="31632" x="7110413" y="1727200"/>
          <p14:tracePt t="31641" x="7123113" y="1727200"/>
          <p14:tracePt t="31651" x="7146925" y="1727200"/>
          <p14:tracePt t="31660" x="7172325" y="1727200"/>
          <p14:tracePt t="31670" x="7197725" y="1727200"/>
          <p14:tracePt t="31682" x="7235825" y="1727200"/>
          <p14:tracePt t="31692" x="7246938" y="1727200"/>
          <p14:tracePt t="31702" x="7272338" y="1739900"/>
          <p14:tracePt t="31715" x="7310438" y="1739900"/>
          <p14:tracePt t="31720" x="7348538" y="1752600"/>
          <p14:tracePt t="31731" x="7359650" y="1752600"/>
          <p14:tracePt t="31740" x="7397750" y="1765300"/>
          <p14:tracePt t="31750" x="7435850" y="1776413"/>
          <p14:tracePt t="31760" x="7459663" y="1776413"/>
          <p14:tracePt t="31770" x="7497763" y="1789113"/>
          <p14:tracePt t="31779" x="7510463" y="1789113"/>
          <p14:tracePt t="31789" x="7523163" y="1801813"/>
          <p14:tracePt t="31801" x="7548563" y="1801813"/>
          <p14:tracePt t="31820" x="7561263" y="1801813"/>
          <p14:tracePt t="31831" x="7572375" y="1801813"/>
          <p14:tracePt t="31843" x="7572375" y="1814513"/>
          <p14:tracePt t="31859" x="7585075" y="1814513"/>
          <p14:tracePt t="31869" x="7597775" y="1814513"/>
          <p14:tracePt t="31889" x="7610475" y="1814513"/>
          <p14:tracePt t="32711" x="7561263" y="1876425"/>
          <p14:tracePt t="32721" x="7510463" y="1914525"/>
          <p14:tracePt t="32732" x="7448550" y="1952625"/>
          <p14:tracePt t="32742" x="7423150" y="1952625"/>
          <p14:tracePt t="32765" x="7410450" y="1952625"/>
          <p14:tracePt t="32841" x="7397750" y="1952625"/>
          <p14:tracePt t="32931" x="7385050" y="1952625"/>
          <p14:tracePt t="32951" x="7385050" y="1939925"/>
          <p14:tracePt t="32970" x="7385050" y="1927225"/>
          <p14:tracePt t="33040" x="7385050" y="1914525"/>
          <p14:tracePt t="33060" x="7385050" y="1901825"/>
          <p14:tracePt t="33088" x="7372350" y="1889125"/>
          <p14:tracePt t="33188" x="7372350" y="1939925"/>
          <p14:tracePt t="33197" x="7372350" y="2027238"/>
          <p14:tracePt t="33210" x="7372350" y="2101850"/>
          <p14:tracePt t="33219" x="7385050" y="2165350"/>
          <p14:tracePt t="33229" x="7397750" y="2214563"/>
          <p14:tracePt t="33242" x="7410450" y="2252663"/>
          <p14:tracePt t="33251" x="7410450" y="2303463"/>
          <p14:tracePt t="33258" x="7410450" y="2339975"/>
          <p14:tracePt t="33271" x="7410450" y="2352675"/>
          <p14:tracePt t="33279" x="7410450" y="2378075"/>
          <p14:tracePt t="33288" x="7410450" y="2390775"/>
          <p14:tracePt t="33297" x="7410450" y="2403475"/>
          <p14:tracePt t="33307" x="7410450" y="2414588"/>
          <p14:tracePt t="33317" x="7410450" y="2427288"/>
          <p14:tracePt t="33328" x="7410450" y="2439988"/>
          <p14:tracePt t="33347" x="7410450" y="2452688"/>
          <p14:tracePt t="33358" x="7410450" y="2465388"/>
          <p14:tracePt t="33367" x="7410450" y="2478088"/>
          <p14:tracePt t="33378" x="7410450" y="2490788"/>
          <p14:tracePt t="33388" x="7410450" y="2503488"/>
          <p14:tracePt t="33399" x="7410450" y="2516188"/>
          <p14:tracePt t="33416" x="7410450" y="2527300"/>
          <p14:tracePt t="33435" x="7410450" y="2540000"/>
          <p14:tracePt t="33490" x="7410450" y="2552700"/>
          <p14:tracePt t="33663" x="7410450" y="2516188"/>
          <p14:tracePt t="33674" x="7435850" y="2478088"/>
          <p14:tracePt t="33684" x="7448550" y="2427288"/>
          <p14:tracePt t="33695" x="7459663" y="2390775"/>
          <p14:tracePt t="33703" x="7472363" y="2339975"/>
          <p14:tracePt t="33714" x="7485063" y="2290763"/>
          <p14:tracePt t="33726" x="7497763" y="2252663"/>
          <p14:tracePt t="33734" x="7497763" y="2239963"/>
          <p14:tracePt t="33744" x="7497763" y="2201863"/>
          <p14:tracePt t="33754" x="7497763" y="2178050"/>
          <p14:tracePt t="33762" x="7497763" y="2152650"/>
          <p14:tracePt t="33773" x="7497763" y="2139950"/>
          <p14:tracePt t="33784" x="7497763" y="2114550"/>
          <p14:tracePt t="33803" x="7497763" y="2101850"/>
          <p14:tracePt t="33813" x="7497763" y="2078038"/>
          <p14:tracePt t="33823" x="7497763" y="2065338"/>
          <p14:tracePt t="33833" x="7497763" y="2052638"/>
          <p14:tracePt t="33843" x="7497763" y="2039938"/>
          <p14:tracePt t="33863" x="7497763" y="2027238"/>
          <p14:tracePt t="33875" x="7497763" y="2001838"/>
          <p14:tracePt t="33895" x="7497763" y="1989138"/>
          <p14:tracePt t="33902" x="7497763" y="1978025"/>
          <p14:tracePt t="33910" x="7497763" y="1965325"/>
          <p14:tracePt t="33922" x="7497763" y="1952625"/>
          <p14:tracePt t="33932" x="7497763" y="1927225"/>
          <p14:tracePt t="33942" x="7497763" y="1914525"/>
          <p14:tracePt t="33968" x="7497763" y="1889125"/>
          <p14:tracePt t="33971" x="7497763" y="1876425"/>
          <p14:tracePt t="33995" x="7485063" y="1865313"/>
          <p14:tracePt t="34003" x="7485063" y="1852613"/>
          <p14:tracePt t="34012" x="7485063" y="1839913"/>
          <p14:tracePt t="34031" x="7485063" y="1827213"/>
          <p14:tracePt t="34042" x="7485063" y="1814513"/>
          <p14:tracePt t="34060" x="7472363" y="1801813"/>
          <p14:tracePt t="34071" x="7472363" y="1789113"/>
          <p14:tracePt t="34082" x="7472363" y="1776413"/>
          <p14:tracePt t="34132" x="7472363" y="1765300"/>
          <p14:tracePt t="34220" x="7459663" y="1765300"/>
          <p14:tracePt t="34241" x="7448550" y="1776413"/>
          <p14:tracePt t="34253" x="7448550" y="1814513"/>
          <p14:tracePt t="34261" x="7448550" y="1827213"/>
          <p14:tracePt t="34271" x="7448550" y="1839913"/>
          <p14:tracePt t="34282" x="7448550" y="1865313"/>
          <p14:tracePt t="34289" x="7448550" y="1901825"/>
          <p14:tracePt t="34299" x="7448550" y="1927225"/>
          <p14:tracePt t="34309" x="7448550" y="1978025"/>
          <p14:tracePt t="34319" x="7448550" y="2001838"/>
          <p14:tracePt t="34328" x="7448550" y="2052638"/>
          <p14:tracePt t="34339" x="7448550" y="2078038"/>
          <p14:tracePt t="34350" x="7448550" y="2114550"/>
          <p14:tracePt t="34372" x="7448550" y="2139950"/>
          <p14:tracePt t="34378" x="7448550" y="2152650"/>
          <p14:tracePt t="34386" x="7448550" y="2165350"/>
          <p14:tracePt t="34399" x="7448550" y="2190750"/>
          <p14:tracePt t="34408" x="7448550" y="2201863"/>
          <p14:tracePt t="34418" x="7448550" y="2227263"/>
          <p14:tracePt t="34428" x="7448550" y="2239963"/>
          <p14:tracePt t="34436" x="7448550" y="2252663"/>
          <p14:tracePt t="34449" x="7448550" y="2278063"/>
          <p14:tracePt t="34457" x="7448550" y="2303463"/>
          <p14:tracePt t="34480" x="7448550" y="2314575"/>
          <p14:tracePt t="34489" x="7448550" y="2339975"/>
          <p14:tracePt t="34498" x="7448550" y="2352675"/>
          <p14:tracePt t="34507" x="7448550" y="2365375"/>
          <p14:tracePt t="34517" x="7448550" y="2378075"/>
          <p14:tracePt t="34528" x="7448550" y="2390775"/>
          <p14:tracePt t="34536" x="7448550" y="2403475"/>
          <p14:tracePt t="34547" x="7448550" y="2414588"/>
          <p14:tracePt t="34566" x="7448550" y="2427288"/>
          <p14:tracePt t="34586" x="7448550" y="2439988"/>
          <p14:tracePt t="34616" x="7448550" y="2452688"/>
          <p14:tracePt t="34688" x="7448550" y="2465388"/>
          <p14:tracePt t="34707" x="7448550" y="2478088"/>
          <p14:tracePt t="34755" x="7448550" y="2490788"/>
          <p14:tracePt t="34785" x="7448550" y="2503488"/>
          <p14:tracePt t="34804" x="7448550" y="2516188"/>
          <p14:tracePt t="34915" x="7448550" y="2503488"/>
          <p14:tracePt t="34924" x="7448550" y="2465388"/>
          <p14:tracePt t="34936" x="7448550" y="2390775"/>
          <p14:tracePt t="34947" x="7448550" y="2339975"/>
          <p14:tracePt t="34953" x="7448550" y="2278063"/>
          <p14:tracePt t="34963" x="7448550" y="2227263"/>
          <p14:tracePt t="34974" x="7448550" y="2178050"/>
          <p14:tracePt t="34983" x="7448550" y="2139950"/>
          <p14:tracePt t="34993" x="7448550" y="2127250"/>
          <p14:tracePt t="35001" x="7448550" y="2101850"/>
          <p14:tracePt t="35012" x="7448550" y="2089150"/>
          <p14:tracePt t="35033" x="7448550" y="2065338"/>
          <p14:tracePt t="35042" x="7448550" y="2052638"/>
          <p14:tracePt t="35065" x="7448550" y="2039938"/>
          <p14:tracePt t="35074" x="7448550" y="2027238"/>
          <p14:tracePt t="35122" x="7448550" y="2014538"/>
          <p14:tracePt t="35152" x="7448550" y="2001838"/>
          <p14:tracePt t="35380" x="7448550" y="2014538"/>
          <p14:tracePt t="35390" x="7448550" y="2039938"/>
          <p14:tracePt t="35399" x="7448550" y="2078038"/>
          <p14:tracePt t="35410" x="7448550" y="2101850"/>
          <p14:tracePt t="35418" x="7448550" y="2127250"/>
          <p14:tracePt t="35429" x="7448550" y="2178050"/>
          <p14:tracePt t="35440" x="7448550" y="2214563"/>
          <p14:tracePt t="35450" x="7448550" y="2239963"/>
          <p14:tracePt t="35459" x="7448550" y="2265363"/>
          <p14:tracePt t="35469" x="7448550" y="2303463"/>
          <p14:tracePt t="35479" x="7448550" y="2327275"/>
          <p14:tracePt t="35489" x="7448550" y="2365375"/>
          <p14:tracePt t="35499" x="7448550" y="2403475"/>
          <p14:tracePt t="35509" x="7448550" y="2427288"/>
          <p14:tracePt t="35518" x="7448550" y="2439988"/>
          <p14:tracePt t="35529" x="7448550" y="2465388"/>
          <p14:tracePt t="35539" x="7448550" y="2478088"/>
          <p14:tracePt t="35559" x="7448550" y="2490788"/>
          <p14:tracePt t="35568" x="7448550" y="2503488"/>
          <p14:tracePt t="35578" x="7448550" y="2516188"/>
          <p14:tracePt t="35599" x="7448550" y="2527300"/>
          <p14:tracePt t="35608" x="7448550" y="2540000"/>
          <p14:tracePt t="35637" x="7448550" y="2552700"/>
          <p14:tracePt t="35657" x="7448550" y="2565400"/>
          <p14:tracePt t="35688" x="7448550" y="2578100"/>
          <p14:tracePt t="36679" x="7448550" y="2590800"/>
          <p14:tracePt t="36690" x="7448550" y="2603500"/>
          <p14:tracePt t="36699" x="7459663" y="2616200"/>
          <p14:tracePt t="36709" x="7523163" y="2690813"/>
          <p14:tracePt t="36721" x="7572375" y="2828925"/>
          <p14:tracePt t="36732" x="7597775" y="2903538"/>
          <p14:tracePt t="36741" x="7610475" y="2990850"/>
          <p14:tracePt t="36753" x="7623175" y="3054350"/>
          <p14:tracePt t="36760" x="7635875" y="3141663"/>
          <p14:tracePt t="36772" x="7648575" y="3216275"/>
          <p14:tracePt t="36778" x="7661275" y="3267075"/>
          <p14:tracePt t="36789" x="7697788" y="3316288"/>
          <p14:tracePt t="36798" x="7697788" y="3367088"/>
          <p14:tracePt t="36808" x="7710488" y="3403600"/>
          <p14:tracePt t="36818" x="7710488" y="3454400"/>
          <p14:tracePt t="36828" x="7710488" y="3516313"/>
          <p14:tracePt t="36838" x="7710488" y="3567113"/>
          <p14:tracePt t="36848" x="7710488" y="3590925"/>
          <p14:tracePt t="36858" x="7710488" y="3629025"/>
          <p14:tracePt t="36869" x="7710488" y="3654425"/>
          <p14:tracePt t="36882" x="7710488" y="3692525"/>
          <p14:tracePt t="36890" x="7710488" y="3703638"/>
          <p14:tracePt t="36897" x="7710488" y="3741738"/>
          <p14:tracePt t="36909" x="7710488" y="3767138"/>
          <p14:tracePt t="36916" x="7710488" y="3792538"/>
          <p14:tracePt t="36928" x="7710488" y="3816350"/>
          <p14:tracePt t="36937" x="7697788" y="3841750"/>
          <p14:tracePt t="36956" x="7697788" y="3867150"/>
          <p14:tracePt t="36961" x="7685088" y="3892550"/>
          <p14:tracePt t="36968" x="7673975" y="3929063"/>
          <p14:tracePt t="36978" x="7661275" y="3954463"/>
          <p14:tracePt t="36987" x="7661275" y="3979863"/>
          <p14:tracePt t="36996" x="7661275" y="4005263"/>
          <p14:tracePt t="37007" x="7648575" y="4041775"/>
          <p14:tracePt t="37016" x="7635875" y="4067175"/>
          <p14:tracePt t="37026" x="7635875" y="4079875"/>
          <p14:tracePt t="37036" x="7635875" y="4105275"/>
          <p14:tracePt t="37047" x="7623175" y="4117975"/>
          <p14:tracePt t="37057" x="7623175" y="4129088"/>
          <p14:tracePt t="37066" x="7623175" y="4167188"/>
          <p14:tracePt t="37078" x="7610475" y="4192588"/>
          <p14:tracePt t="37091" x="7597775" y="4205288"/>
          <p14:tracePt t="37097" x="7585075" y="4254500"/>
          <p14:tracePt t="37107" x="7572375" y="4305300"/>
          <p14:tracePt t="37116" x="7561263" y="4330700"/>
          <p14:tracePt t="37125" x="7548563" y="4367213"/>
          <p14:tracePt t="37136" x="7523163" y="4405313"/>
          <p14:tracePt t="37146" x="7485063" y="4467225"/>
          <p14:tracePt t="37155" x="7459663" y="4505325"/>
          <p14:tracePt t="37165" x="7448550" y="4543425"/>
          <p14:tracePt t="37175" x="7423150" y="4579938"/>
          <p14:tracePt t="37185" x="7397750" y="4605338"/>
          <p14:tracePt t="37196" x="7385050" y="4618038"/>
          <p14:tracePt t="37208" x="7372350" y="4643438"/>
          <p14:tracePt t="37216" x="7372350" y="4656138"/>
          <p14:tracePt t="37226" x="7372350" y="4679950"/>
          <p14:tracePt t="37235" x="7359650" y="4692650"/>
          <p14:tracePt t="37244" x="7348538" y="4705350"/>
          <p14:tracePt t="37254" x="7335838" y="4718050"/>
          <p14:tracePt t="37265" x="7335838" y="4730750"/>
          <p14:tracePt t="37274" x="7335838" y="4756150"/>
          <p14:tracePt t="37284" x="7335838" y="4768850"/>
          <p14:tracePt t="37304" x="7335838" y="4779963"/>
          <p14:tracePt t="37315" x="7335838" y="4792663"/>
          <p14:tracePt t="37325" x="7335838" y="4805363"/>
          <p14:tracePt t="37355" x="7335838" y="4830763"/>
          <p14:tracePt t="37365" x="7335838" y="4843463"/>
          <p14:tracePt t="37384" x="7335838" y="4856163"/>
          <p14:tracePt t="37413" x="7335838" y="4868863"/>
          <p14:tracePt t="37434" x="7335838" y="4879975"/>
          <p14:tracePt t="37484" x="7348538" y="4879975"/>
          <p14:tracePt t="37494" x="7397750" y="4879975"/>
          <p14:tracePt t="37504" x="7410450" y="4879975"/>
          <p14:tracePt t="37512" x="7448550" y="4879975"/>
          <p14:tracePt t="37521" x="7510463" y="4879975"/>
          <p14:tracePt t="37532" x="7572375" y="4879975"/>
          <p14:tracePt t="37542" x="7623175" y="4879975"/>
          <p14:tracePt t="37552" x="7710488" y="4879975"/>
          <p14:tracePt t="37562" x="7735888" y="4879975"/>
          <p14:tracePt t="37571" x="7785100" y="4879975"/>
          <p14:tracePt t="37582" x="7823200" y="4868863"/>
          <p14:tracePt t="37592" x="7910513" y="4868863"/>
          <p14:tracePt t="37601" x="7961313" y="4856163"/>
          <p14:tracePt t="37612" x="7986713" y="4843463"/>
          <p14:tracePt t="37622" x="8023225" y="4843463"/>
          <p14:tracePt t="37632" x="8061325" y="4830763"/>
          <p14:tracePt t="37641" x="8074025" y="4830763"/>
          <p14:tracePt t="37651" x="8099425" y="4830763"/>
          <p14:tracePt t="37661" x="8148638" y="4818063"/>
          <p14:tracePt t="37671" x="8199438" y="4818063"/>
          <p14:tracePt t="37684" x="8223250" y="4818063"/>
          <p14:tracePt t="37693" x="8235950" y="4818063"/>
          <p14:tracePt t="37703" x="8261350" y="4818063"/>
          <p14:tracePt t="37712" x="8274050" y="4818063"/>
          <p14:tracePt t="37720" x="8299450" y="4818063"/>
          <p14:tracePt t="37731" x="8312150" y="4818063"/>
          <p14:tracePt t="37740" x="8324850" y="4818063"/>
          <p14:tracePt t="37750" x="8348663" y="4818063"/>
          <p14:tracePt t="37761" x="8361363" y="4818063"/>
          <p14:tracePt t="37770" x="8374063" y="4818063"/>
          <p14:tracePt t="37781" x="8399463" y="4818063"/>
          <p14:tracePt t="37801" x="8412163" y="4818063"/>
          <p14:tracePt t="37830" x="8424863" y="4818063"/>
          <p14:tracePt t="37838" x="8435975" y="4805363"/>
          <p14:tracePt t="37860" x="8435975" y="4792663"/>
          <p14:tracePt t="37868" x="8448675" y="4792663"/>
          <p14:tracePt t="37880" x="8461375" y="4792663"/>
          <p14:tracePt t="37899" x="8474075" y="4792663"/>
          <p14:tracePt t="37930" x="8486775" y="4792663"/>
          <p14:tracePt t="38051" x="8486775" y="4779963"/>
          <p14:tracePt t="39348" x="8474075" y="4768850"/>
          <p14:tracePt t="39356" x="8448675" y="4756150"/>
          <p14:tracePt t="39370" x="8412163" y="4730750"/>
          <p14:tracePt t="39380" x="8312150" y="4630738"/>
          <p14:tracePt t="39390" x="8148638" y="4418013"/>
          <p14:tracePt t="39399" x="7961313" y="4079875"/>
          <p14:tracePt t="39409" x="7748588" y="3654425"/>
          <p14:tracePt t="39416" x="7648575" y="3267075"/>
          <p14:tracePt t="39427" x="7535863" y="2952750"/>
          <p14:tracePt t="39438" x="7485063" y="2703513"/>
          <p14:tracePt t="39445" x="7448550" y="2478088"/>
          <p14:tracePt t="39456" x="7423150" y="2314575"/>
          <p14:tracePt t="39467" x="7397750" y="2178050"/>
          <p14:tracePt t="39477" x="7397750" y="2052638"/>
          <p14:tracePt t="39493" x="7372350" y="1939925"/>
          <p14:tracePt t="39498" x="7359650" y="1865313"/>
          <p14:tracePt t="39506" x="7359650" y="1827213"/>
          <p14:tracePt t="39517" x="7359650" y="1789113"/>
          <p14:tracePt t="39526" x="7359650" y="1765300"/>
          <p14:tracePt t="39536" x="7359650" y="1752600"/>
          <p14:tracePt t="39546" x="7359650" y="1739900"/>
          <p14:tracePt t="39556" x="7359650" y="1727200"/>
          <p14:tracePt t="39575" x="7359650" y="1714500"/>
          <p14:tracePt t="39649" x="7348538" y="1701800"/>
          <p14:tracePt t="39666" x="7335838" y="1689100"/>
          <p14:tracePt t="39675" x="7323138" y="1676400"/>
          <p14:tracePt t="39694" x="7310438" y="1652588"/>
          <p14:tracePt t="39705" x="7310438" y="1639888"/>
          <p14:tracePt t="39714" x="7297738" y="1639888"/>
          <p14:tracePt t="39724" x="7285038" y="1627188"/>
          <p14:tracePt t="39734" x="7285038" y="1601788"/>
          <p14:tracePt t="39786" x="7285038" y="1589088"/>
          <p14:tracePt t="39892" x="7285038" y="1601788"/>
          <p14:tracePt t="39903" x="7285038" y="1614488"/>
          <p14:tracePt t="39922" x="7285038" y="1627188"/>
          <p14:tracePt t="39932" x="7285038" y="1676400"/>
          <p14:tracePt t="39964" x="7297738" y="1801813"/>
          <p14:tracePt t="39972" x="7310438" y="1839913"/>
          <p14:tracePt t="39982" x="7310438" y="1865313"/>
          <p14:tracePt t="39993" x="7323138" y="1901825"/>
          <p14:tracePt t="40002" x="7323138" y="1914525"/>
          <p14:tracePt t="40011" x="7323138" y="1927225"/>
          <p14:tracePt t="40022" x="7323138" y="1939925"/>
          <p14:tracePt t="40031" x="7323138" y="1965325"/>
          <p14:tracePt t="40041" x="7323138" y="1989138"/>
          <p14:tracePt t="40061" x="7323138" y="2014538"/>
          <p14:tracePt t="40070" x="7323138" y="2039938"/>
          <p14:tracePt t="40094" x="7323138" y="2065338"/>
          <p14:tracePt t="40103" x="7323138" y="2089150"/>
          <p14:tracePt t="40114" x="7323138" y="2101850"/>
          <p14:tracePt t="40123" x="7323138" y="2114550"/>
          <p14:tracePt t="40132" x="7323138" y="2127250"/>
          <p14:tracePt t="40143" x="7323138" y="2139950"/>
          <p14:tracePt t="40150" x="7323138" y="2165350"/>
          <p14:tracePt t="40160" x="7323138" y="2190750"/>
          <p14:tracePt t="40181" x="7323138" y="2214563"/>
          <p14:tracePt t="40190" x="7323138" y="2227263"/>
          <p14:tracePt t="40202" x="7323138" y="2239963"/>
          <p14:tracePt t="40212" x="7323138" y="2265363"/>
          <p14:tracePt t="40222" x="7323138" y="2278063"/>
          <p14:tracePt t="40231" x="7323138" y="2303463"/>
          <p14:tracePt t="40245" x="7323138" y="2314575"/>
          <p14:tracePt t="40251" x="7323138" y="2327275"/>
          <p14:tracePt t="40260" x="7323138" y="2352675"/>
          <p14:tracePt t="40271" x="7323138" y="2378075"/>
          <p14:tracePt t="40279" x="7323138" y="2403475"/>
          <p14:tracePt t="40291" x="7323138" y="2427288"/>
          <p14:tracePt t="40300" x="7335838" y="2478088"/>
          <p14:tracePt t="40309" x="7335838" y="2516188"/>
          <p14:tracePt t="40325" x="7335838" y="2527300"/>
          <p14:tracePt t="40331" x="7335838" y="2552700"/>
          <p14:tracePt t="40341" x="7335838" y="2565400"/>
          <p14:tracePt t="40359" x="7335838" y="2578100"/>
          <p14:tracePt t="40369" x="7335838" y="2590800"/>
          <p14:tracePt t="40389" x="7335838" y="2603500"/>
          <p14:tracePt t="40399" x="7335838" y="2616200"/>
          <p14:tracePt t="40409" x="7335838" y="2627313"/>
          <p14:tracePt t="40450" x="7335838" y="2640013"/>
          <p14:tracePt t="40480" x="7335838" y="2652713"/>
          <p14:tracePt t="40587" x="7348538" y="2640013"/>
          <p14:tracePt t="40597" x="7348538" y="2616200"/>
          <p14:tracePt t="40606" x="7359650" y="2578100"/>
          <p14:tracePt t="40617" x="7372350" y="2527300"/>
          <p14:tracePt t="40626" x="7372350" y="2478088"/>
          <p14:tracePt t="40636" x="7372350" y="2452688"/>
          <p14:tracePt t="40647" x="7385050" y="2378075"/>
          <p14:tracePt t="40657" x="7385050" y="2352675"/>
          <p14:tracePt t="40667" x="7385050" y="2314575"/>
          <p14:tracePt t="40678" x="7385050" y="2290763"/>
          <p14:tracePt t="40689" x="7385050" y="2252663"/>
          <p14:tracePt t="40699" x="7385050" y="2239963"/>
          <p14:tracePt t="40706" x="7385050" y="2227263"/>
          <p14:tracePt t="40717" x="7385050" y="2214563"/>
          <p14:tracePt t="40736" x="7385050" y="2201863"/>
          <p14:tracePt t="40755" x="7385050" y="2190750"/>
          <p14:tracePt t="40785" x="7385050" y="2178050"/>
          <p14:tracePt t="40836" x="7385050" y="2165350"/>
          <p14:tracePt t="40865" x="7385050" y="2152650"/>
          <p14:tracePt t="40915" x="7385050" y="2139950"/>
          <p14:tracePt t="40934" x="7385050" y="2127250"/>
          <p14:tracePt t="40944" x="7385050" y="2114550"/>
          <p14:tracePt t="40964" x="7385050" y="2101850"/>
          <p14:tracePt t="40974" x="7385050" y="2089150"/>
          <p14:tracePt t="41004" x="7385050" y="2078038"/>
          <p14:tracePt t="41432" x="7359650" y="2078038"/>
          <p14:tracePt t="41442" x="7310438" y="2078038"/>
          <p14:tracePt t="41452" x="7259638" y="2078038"/>
          <p14:tracePt t="41460" x="7134225" y="2078038"/>
          <p14:tracePt t="41469" x="6934200" y="2078038"/>
          <p14:tracePt t="41480" x="6746875" y="2078038"/>
          <p14:tracePt t="41490" x="6521450" y="2078038"/>
          <p14:tracePt t="41499" x="6157913" y="2078038"/>
          <p14:tracePt t="41509" x="5683250" y="2078038"/>
          <p14:tracePt t="41527" x="5307013" y="2039938"/>
          <p14:tracePt t="41531" x="4994275" y="2027238"/>
          <p14:tracePt t="41540" x="4694238" y="1952625"/>
          <p14:tracePt t="41550" x="4456113" y="1914525"/>
          <p14:tracePt t="41559" x="4256088" y="1901825"/>
          <p14:tracePt t="41571" x="4005263" y="1839913"/>
          <p14:tracePt t="41579" x="3817938" y="1827213"/>
          <p14:tracePt t="41587" x="3605213" y="1776413"/>
          <p14:tracePt t="41600" x="3429000" y="1752600"/>
          <p14:tracePt t="41608" x="3317875" y="1727200"/>
          <p14:tracePt t="41618" x="3205163" y="1714500"/>
          <p14:tracePt t="41627" x="3128963" y="1676400"/>
          <p14:tracePt t="41638" x="3067050" y="1663700"/>
          <p14:tracePt t="41648" x="3016250" y="1639888"/>
          <p14:tracePt t="41659" x="2979738" y="1627188"/>
          <p14:tracePt t="41670" x="2967038" y="1614488"/>
          <p14:tracePt t="41679" x="2954338" y="1614488"/>
          <p14:tracePt t="41690" x="2928938" y="1614488"/>
          <p14:tracePt t="41697" x="2928938" y="1601788"/>
          <p14:tracePt t="41707" x="2916238" y="1601788"/>
          <p14:tracePt t="41718" x="2903538" y="1601788"/>
          <p14:tracePt t="41946" x="2854325" y="1601788"/>
          <p14:tracePt t="41956" x="2816225" y="1601788"/>
          <p14:tracePt t="41966" x="2741613" y="1601788"/>
          <p14:tracePt t="41975" x="2678113" y="1614488"/>
          <p14:tracePt t="41985" x="2628900" y="1627188"/>
          <p14:tracePt t="41997" x="2578100" y="1639888"/>
          <p14:tracePt t="42007" x="2565400" y="1639888"/>
          <p14:tracePt t="42016" x="2541588" y="1639888"/>
          <p14:tracePt t="42025" x="2516188" y="1639888"/>
          <p14:tracePt t="42034" x="2503488" y="1639888"/>
          <p14:tracePt t="42075" x="2490788" y="1639888"/>
          <p14:tracePt t="42115" x="2478088" y="1639888"/>
          <p14:tracePt t="42125" x="2465388" y="1639888"/>
          <p14:tracePt t="42147" x="2465388" y="1627188"/>
          <p14:tracePt t="42183" x="2452688" y="1627188"/>
          <p14:tracePt t="42194" x="2441575" y="1627188"/>
          <p14:tracePt t="42204" x="2441575" y="1614488"/>
          <p14:tracePt t="42233" x="2428875" y="1614488"/>
          <p14:tracePt t="42276" x="2416175" y="1601788"/>
          <p14:tracePt t="42289" x="2403475" y="1601788"/>
          <p14:tracePt t="42313" x="2390775" y="1601788"/>
          <p14:tracePt t="42323" x="2378075" y="1589088"/>
          <p14:tracePt t="42342" x="2365375" y="1576388"/>
          <p14:tracePt t="42364" x="2365375" y="1563688"/>
          <p14:tracePt t="42377" x="2352675" y="1563688"/>
          <p14:tracePt t="43097" x="2339975" y="1563688"/>
          <p14:tracePt t="43662" x="2328863" y="1563688"/>
          <p14:tracePt t="43694" x="2316163" y="1563688"/>
          <p14:tracePt t="43711" x="2303463" y="1563688"/>
          <p14:tracePt t="43741" x="2290763" y="1563688"/>
          <p14:tracePt t="43751" x="2278063" y="1563688"/>
          <p14:tracePt t="43771" x="2265363" y="1563688"/>
          <p14:tracePt t="43802" x="2252663" y="1563688"/>
          <p14:tracePt t="43812" x="2239963" y="1563688"/>
          <p14:tracePt t="44495" x="2239963" y="1601788"/>
          <p14:tracePt t="44505" x="2239963" y="1614488"/>
          <p14:tracePt t="44516" x="2252663" y="1663700"/>
          <p14:tracePt t="44526" x="2265363" y="1701800"/>
          <p14:tracePt t="44536" x="2265363" y="1739900"/>
          <p14:tracePt t="44545" x="2265363" y="1752600"/>
          <p14:tracePt t="44554" x="2278063" y="1776413"/>
          <p14:tracePt t="44564" x="2278063" y="1801813"/>
          <p14:tracePt t="44575" x="2278063" y="1814513"/>
          <p14:tracePt t="44585" x="2278063" y="1827213"/>
          <p14:tracePt t="44594" x="2278063" y="1852613"/>
          <p14:tracePt t="44614" x="2278063" y="1865313"/>
          <p14:tracePt t="44623" x="2278063" y="1876425"/>
          <p14:tracePt t="44634" x="2278063" y="1889125"/>
          <p14:tracePt t="44644" x="2278063" y="1901825"/>
          <p14:tracePt t="44652" x="2278063" y="1914525"/>
          <p14:tracePt t="44664" x="2278063" y="1927225"/>
          <p14:tracePt t="44689" x="2278063" y="1939925"/>
          <p14:tracePt t="44694" x="2278063" y="1952625"/>
          <p14:tracePt t="44704" x="2278063" y="1965325"/>
          <p14:tracePt t="44752" x="2278063" y="1978025"/>
          <p14:tracePt t="44804" x="2278063" y="1989138"/>
          <p14:tracePt t="45171" x="2278063" y="2001838"/>
          <p14:tracePt t="45189" x="2265363" y="2014538"/>
          <p14:tracePt t="45200" x="2265363" y="2039938"/>
          <p14:tracePt t="45209" x="2252663" y="2039938"/>
          <p14:tracePt t="45219" x="2239963" y="2052638"/>
          <p14:tracePt t="45229" x="2228850" y="2089150"/>
          <p14:tracePt t="45242" x="2203450" y="2152650"/>
          <p14:tracePt t="45249" x="2178050" y="2201863"/>
          <p14:tracePt t="45262" x="2152650" y="2239963"/>
          <p14:tracePt t="45271" x="2139950" y="2278063"/>
          <p14:tracePt t="45280" x="2127250" y="2290763"/>
          <p14:tracePt t="45289" x="2116138" y="2314575"/>
          <p14:tracePt t="45299" x="2116138" y="2327275"/>
          <p14:tracePt t="45308" x="2116138" y="2339975"/>
          <p14:tracePt t="45318" x="2103438" y="2339975"/>
          <p14:tracePt t="45328" x="2090738" y="2352675"/>
          <p14:tracePt t="45338" x="2090738" y="2365375"/>
          <p14:tracePt t="45360" x="2078038" y="2365375"/>
          <p14:tracePt t="45370" x="2065338" y="2365375"/>
          <p14:tracePt t="45380" x="2065338" y="2378075"/>
          <p14:tracePt t="45409" x="2065338" y="2390775"/>
          <p14:tracePt t="45427" x="2065338" y="2403475"/>
          <p14:tracePt t="45467" x="2052638" y="2403475"/>
          <p14:tracePt t="46875" x="2052638" y="2414588"/>
          <p14:tracePt t="46885" x="2052638" y="2427288"/>
          <p14:tracePt t="46896" x="2052638" y="2439988"/>
          <p14:tracePt t="46915" x="2052638" y="2452688"/>
          <p14:tracePt t="46925" x="2052638" y="2465388"/>
          <p14:tracePt t="46946" x="2052638" y="2478088"/>
          <p14:tracePt t="46974" x="2052638" y="2503488"/>
          <p14:tracePt t="46976" x="2052638" y="2540000"/>
          <p14:tracePt t="46984" x="2052638" y="2565400"/>
          <p14:tracePt t="46995" x="2052638" y="2578100"/>
          <p14:tracePt t="47004" x="2052638" y="2616200"/>
          <p14:tracePt t="47014" x="2052638" y="2652713"/>
          <p14:tracePt t="47024" x="2052638" y="2678113"/>
          <p14:tracePt t="47033" x="2052638" y="2690813"/>
          <p14:tracePt t="47045" x="2052638" y="2703513"/>
          <p14:tracePt t="47056" x="2052638" y="2716213"/>
          <p14:tracePt t="47064" x="2052638" y="2752725"/>
          <p14:tracePt t="47076" x="2052638" y="2790825"/>
          <p14:tracePt t="47085" x="2052638" y="2816225"/>
          <p14:tracePt t="47094" x="2052638" y="2828925"/>
          <p14:tracePt t="47104" x="2052638" y="2852738"/>
          <p14:tracePt t="47113" x="2052638" y="2890838"/>
          <p14:tracePt t="47123" x="2052638" y="2903538"/>
          <p14:tracePt t="47133" x="2052638" y="2941638"/>
          <p14:tracePt t="47143" x="2052638" y="2965450"/>
          <p14:tracePt t="47152" x="2052638" y="2978150"/>
          <p14:tracePt t="47164" x="2052638" y="3003550"/>
          <p14:tracePt t="47176" x="2065338" y="3016250"/>
          <p14:tracePt t="47186" x="2065338" y="3028950"/>
          <p14:tracePt t="47196" x="2078038" y="3054350"/>
          <p14:tracePt t="47205" x="2090738" y="3078163"/>
          <p14:tracePt t="47213" x="2103438" y="3103563"/>
          <p14:tracePt t="47233" x="2116138" y="3128963"/>
          <p14:tracePt t="47242" x="2116138" y="3154363"/>
          <p14:tracePt t="47252" x="2127250" y="3165475"/>
          <p14:tracePt t="47262" x="2127250" y="3178175"/>
          <p14:tracePt t="47272" x="2139950" y="3190875"/>
          <p14:tracePt t="47284" x="2152650" y="3203575"/>
          <p14:tracePt t="47295" x="2152650" y="3216275"/>
          <p14:tracePt t="47303" x="2152650" y="3228975"/>
          <p14:tracePt t="47314" x="2152650" y="3241675"/>
          <p14:tracePt t="47321" x="2165350" y="3241675"/>
          <p14:tracePt t="47333" x="2165350" y="3254375"/>
          <p14:tracePt t="47346" x="2178050" y="3267075"/>
          <p14:tracePt t="47361" x="2190750" y="3278188"/>
          <p14:tracePt t="47372" x="2190750" y="3290888"/>
          <p14:tracePt t="47381" x="2190750" y="3303588"/>
          <p14:tracePt t="47403" x="2190750" y="3316288"/>
          <p14:tracePt t="47412" x="2190750" y="3328988"/>
          <p14:tracePt t="47423" x="2203450" y="3341688"/>
          <p14:tracePt t="47431" x="2216150" y="3354388"/>
          <p14:tracePt t="47441" x="2228850" y="3367088"/>
          <p14:tracePt t="47460" x="2228850" y="3378200"/>
          <p14:tracePt t="47491" x="2228850" y="3390900"/>
          <p14:tracePt t="47502" x="2239963" y="3403600"/>
          <p14:tracePt t="47512" x="2252663" y="3416300"/>
          <p14:tracePt t="47531" x="2252663" y="3441700"/>
          <p14:tracePt t="47541" x="2265363" y="3454400"/>
          <p14:tracePt t="47551" x="2278063" y="3454400"/>
          <p14:tracePt t="47560" x="2290763" y="3454400"/>
          <p14:tracePt t="47569" x="2290763" y="3467100"/>
          <p14:tracePt t="47590" x="2303463" y="3479800"/>
          <p14:tracePt t="47600" x="2316163" y="3479800"/>
          <p14:tracePt t="47639" x="2316163" y="3490913"/>
          <p14:tracePt t="48543" x="2328863" y="3490913"/>
          <p14:tracePt t="48572" x="2339975" y="3490913"/>
          <p14:tracePt t="48642" x="2352675" y="3490913"/>
          <p14:tracePt t="48691" x="2352675" y="3479800"/>
          <p14:tracePt t="48732" x="2352675" y="3467100"/>
          <p14:tracePt t="48751" x="2339975" y="3441700"/>
          <p14:tracePt t="48762" x="2316163" y="3416300"/>
          <p14:tracePt t="48772" x="2303463" y="3367088"/>
          <p14:tracePt t="48780" x="2265363" y="3328988"/>
          <p14:tracePt t="48789" x="2228850" y="3278188"/>
          <p14:tracePt t="48800" x="2178050" y="3228975"/>
          <p14:tracePt t="48810" x="2139950" y="3216275"/>
          <p14:tracePt t="48819" x="2103438" y="3190875"/>
          <p14:tracePt t="48829" x="2090738" y="3165475"/>
          <p14:tracePt t="48841" x="2065338" y="3141663"/>
          <p14:tracePt t="48856" x="2039938" y="3128963"/>
          <p14:tracePt t="48861" x="2027238" y="3116263"/>
          <p14:tracePt t="48868" x="2014538" y="3116263"/>
          <p14:tracePt t="48879" x="2003425" y="3116263"/>
          <p14:tracePt t="48889" x="1990725" y="3116263"/>
          <p14:tracePt t="48989" x="1990725" y="3103563"/>
          <p14:tracePt t="49524" x="1978025" y="3103563"/>
          <p14:tracePt t="49891" x="1978025" y="3116263"/>
          <p14:tracePt t="49941" x="2003425" y="3116263"/>
          <p14:tracePt t="49963" x="2014538" y="3116263"/>
          <p14:tracePt t="49972" x="2027238" y="3116263"/>
          <p14:tracePt t="49979" x="2039938" y="3116263"/>
          <p14:tracePt t="49990" x="2065338" y="3116263"/>
          <p14:tracePt t="50000" x="2078038" y="3116263"/>
          <p14:tracePt t="50010" x="2090738" y="3116263"/>
          <p14:tracePt t="50019" x="2103438" y="3116263"/>
          <p14:tracePt t="50030" x="2116138" y="3116263"/>
          <p14:tracePt t="50041" x="2139950" y="3116263"/>
          <p14:tracePt t="50053" x="2152650" y="3116263"/>
          <p14:tracePt t="50060" x="2165350" y="3116263"/>
          <p14:tracePt t="50071" x="2190750" y="3116263"/>
          <p14:tracePt t="50082" x="2203450" y="3116263"/>
          <p14:tracePt t="50091" x="2216150" y="3116263"/>
          <p14:tracePt t="50098" x="2239963" y="3116263"/>
          <p14:tracePt t="50109" x="2278063" y="3116263"/>
          <p14:tracePt t="50119" x="2303463" y="3116263"/>
          <p14:tracePt t="50129" x="2339975" y="3116263"/>
          <p14:tracePt t="50138" x="2365375" y="3116263"/>
          <p14:tracePt t="50148" x="2390775" y="3116263"/>
          <p14:tracePt t="50159" x="2452688" y="3116263"/>
          <p14:tracePt t="50168" x="2503488" y="3116263"/>
          <p14:tracePt t="50178" x="2554288" y="3116263"/>
          <p14:tracePt t="50189" x="2590800" y="3103563"/>
          <p14:tracePt t="50199" x="2616200" y="3090863"/>
          <p14:tracePt t="50209" x="2654300" y="3090863"/>
          <p14:tracePt t="50217" x="2678113" y="3078163"/>
          <p14:tracePt t="50228" x="2716213" y="3078163"/>
          <p14:tracePt t="50238" x="2741613" y="3065463"/>
          <p14:tracePt t="50247" x="2767013" y="3054350"/>
          <p14:tracePt t="50258" x="2790825" y="3054350"/>
          <p14:tracePt t="50268" x="2803525" y="3054350"/>
          <p14:tracePt t="50278" x="2816225" y="3054350"/>
          <p14:tracePt t="50287" x="2841625" y="3054350"/>
          <p14:tracePt t="50296" x="2854325" y="3054350"/>
          <p14:tracePt t="50307" x="2867025" y="3054350"/>
          <p14:tracePt t="50318" x="2890838" y="3054350"/>
          <p14:tracePt t="50329" x="2903538" y="3054350"/>
          <p14:tracePt t="50336" x="2967038" y="3054350"/>
          <p14:tracePt t="50348" x="3016250" y="3054350"/>
          <p14:tracePt t="50358" x="3067050" y="3054350"/>
          <p14:tracePt t="50368" x="3092450" y="3054350"/>
          <p14:tracePt t="50376" x="3116263" y="3054350"/>
          <p14:tracePt t="50387" x="3154363" y="3054350"/>
          <p14:tracePt t="50398" x="3216275" y="3054350"/>
          <p14:tracePt t="50408" x="3254375" y="3054350"/>
          <p14:tracePt t="50418" x="3305175" y="3054350"/>
          <p14:tracePt t="50426" x="3341688" y="3054350"/>
          <p14:tracePt t="50436" x="3367088" y="3054350"/>
          <p14:tracePt t="50446" x="3392488" y="3054350"/>
          <p14:tracePt t="50456" x="3429000" y="3054350"/>
          <p14:tracePt t="50464" x="3441700" y="3054350"/>
          <p14:tracePt t="50476" x="3479800" y="3054350"/>
          <p14:tracePt t="50486" x="3517900" y="3054350"/>
          <p14:tracePt t="50495" x="3579813" y="3054350"/>
          <p14:tracePt t="50506" x="3617913" y="3054350"/>
          <p14:tracePt t="50516" x="3667125" y="3041650"/>
          <p14:tracePt t="50526" x="3692525" y="3041650"/>
          <p14:tracePt t="50535" x="3730625" y="3028950"/>
          <p14:tracePt t="50546" x="3743325" y="3028950"/>
          <p14:tracePt t="50555" x="3756025" y="3028950"/>
          <p14:tracePt t="50566" x="3767138" y="3028950"/>
          <p14:tracePt t="50575" x="3792538" y="3028950"/>
          <p14:tracePt t="50585" x="3805238" y="3016250"/>
          <p14:tracePt t="50595" x="3817938" y="3016250"/>
          <p14:tracePt t="50605" x="3843338" y="3016250"/>
          <p14:tracePt t="50614" x="3856038" y="3016250"/>
          <p14:tracePt t="50625" x="3867150" y="3016250"/>
          <p14:tracePt t="50635" x="3892550" y="3016250"/>
          <p14:tracePt t="50665" x="3905250" y="3016250"/>
          <p14:tracePt t="50674" x="3917950" y="3016250"/>
          <p14:tracePt t="50693" x="3930650" y="3016250"/>
          <p14:tracePt t="50724" x="3943350" y="3016250"/>
          <p14:tracePt t="50734" x="3956050" y="3016250"/>
          <p14:tracePt t="50765" x="3968750" y="3016250"/>
          <p14:tracePt t="50784" x="3979863" y="3016250"/>
          <p14:tracePt t="50795" x="3992563" y="3016250"/>
          <p14:tracePt t="50823" x="4005263" y="3016250"/>
          <p14:tracePt t="50833" x="4017963" y="3028950"/>
          <p14:tracePt t="50851" x="4030663" y="3041650"/>
          <p14:tracePt t="50873" x="4043363" y="3054350"/>
          <p14:tracePt t="50893" x="4056063" y="3065463"/>
          <p14:tracePt t="50912" x="4056063" y="3078163"/>
          <p14:tracePt t="50931" x="4068763" y="3078163"/>
          <p14:tracePt t="50962" x="4068763" y="3090863"/>
          <p14:tracePt t="50985" x="4068763" y="3103563"/>
          <p14:tracePt t="51062" x="4081463" y="3103563"/>
          <p14:tracePt t="51071" x="4092575" y="3103563"/>
          <p14:tracePt t="51111" x="4105275" y="3103563"/>
          <p14:tracePt t="51131" x="4117975" y="3103563"/>
          <p14:tracePt t="51144" x="4130675" y="3103563"/>
          <p14:tracePt t="51152" x="4143375" y="3103563"/>
          <p14:tracePt t="51164" x="4205288" y="3103563"/>
          <p14:tracePt t="51171" x="4281488" y="3103563"/>
          <p14:tracePt t="51180" x="4318000" y="3103563"/>
          <p14:tracePt t="51190" x="4356100" y="3103563"/>
          <p14:tracePt t="51200" x="4394200" y="3103563"/>
          <p14:tracePt t="51209" x="4430713" y="3090863"/>
          <p14:tracePt t="51220" x="4456113" y="3078163"/>
          <p14:tracePt t="51230" x="4468813" y="3078163"/>
          <p14:tracePt t="51241" x="4494213" y="3078163"/>
          <p14:tracePt t="51250" x="4506913" y="3078163"/>
          <p14:tracePt t="51261" x="4518025" y="3078163"/>
          <p14:tracePt t="51270" x="4543425" y="3078163"/>
          <p14:tracePt t="51290" x="4556125" y="3078163"/>
          <p14:tracePt t="51299" x="4568825" y="3078163"/>
          <p14:tracePt t="51319" x="4581525" y="3078163"/>
          <p14:tracePt t="51349" x="4594225" y="3078163"/>
          <p14:tracePt t="51362" x="4606925" y="3078163"/>
          <p14:tracePt t="51381" x="4619625" y="3078163"/>
          <p14:tracePt t="51479" x="4630738" y="3090863"/>
          <p14:tracePt t="51499" x="4630738" y="3103563"/>
          <p14:tracePt t="51510" x="4643438" y="3103563"/>
          <p14:tracePt t="51522" x="4643438" y="3116263"/>
          <p14:tracePt t="51557" x="4656138" y="3128963"/>
          <p14:tracePt t="51567" x="4694238" y="3141663"/>
          <p14:tracePt t="51577" x="4743450" y="3165475"/>
          <p14:tracePt t="51588" x="4794250" y="3190875"/>
          <p14:tracePt t="51596" x="4819650" y="3203575"/>
          <p14:tracePt t="51606" x="4856163" y="3216275"/>
          <p14:tracePt t="51617" x="4868863" y="3228975"/>
          <p14:tracePt t="51627" x="4881563" y="3228975"/>
          <p14:tracePt t="51637" x="4906963" y="3241675"/>
          <p14:tracePt t="51646" x="4919663" y="3241675"/>
          <p14:tracePt t="51656" x="4932363" y="3241675"/>
          <p14:tracePt t="51666" x="4945063" y="3254375"/>
          <p14:tracePt t="51674" x="4956175" y="3254375"/>
          <p14:tracePt t="51707" x="4968875" y="3254375"/>
          <p14:tracePt t="51730" x="4981575" y="3254375"/>
          <p14:tracePt t="52112" x="4994275" y="3254375"/>
          <p14:tracePt t="52123" x="5019675" y="3254375"/>
          <p14:tracePt t="52240" x="5032375" y="3254375"/>
          <p14:tracePt t="52261" x="5045075" y="3241675"/>
          <p14:tracePt t="52271" x="5081588" y="3228975"/>
          <p14:tracePt t="52281" x="5119688" y="3228975"/>
          <p14:tracePt t="52293" x="5232400" y="3216275"/>
          <p14:tracePt t="52300" x="5383213" y="3178175"/>
          <p14:tracePt t="52314" x="5519738" y="3141663"/>
          <p14:tracePt t="52321" x="5570538" y="3116263"/>
          <p14:tracePt t="52331" x="5657850" y="3103563"/>
          <p14:tracePt t="52339" x="5732463" y="3090863"/>
          <p14:tracePt t="52350" x="5857875" y="3078163"/>
          <p14:tracePt t="52361" x="5957888" y="3041650"/>
          <p14:tracePt t="52371" x="6070600" y="3016250"/>
          <p14:tracePt t="52380" x="6183313" y="2978150"/>
          <p14:tracePt t="52391" x="6296025" y="2941638"/>
          <p14:tracePt t="52400" x="6421438" y="2916238"/>
          <p14:tracePt t="52415" x="6534150" y="2865438"/>
          <p14:tracePt t="52422" x="6634163" y="2828925"/>
          <p14:tracePt t="52432" x="6721475" y="2816225"/>
          <p14:tracePt t="52438" x="6784975" y="2803525"/>
          <p14:tracePt t="52450" x="6884988" y="2752725"/>
          <p14:tracePt t="52460" x="6959600" y="2728913"/>
          <p14:tracePt t="52471" x="7034213" y="2703513"/>
          <p14:tracePt t="52481" x="7097713" y="2665413"/>
          <p14:tracePt t="52491" x="7172325" y="2640013"/>
          <p14:tracePt t="52499" x="7223125" y="2627313"/>
          <p14:tracePt t="52509" x="7297738" y="2603500"/>
          <p14:tracePt t="52519" x="7335838" y="2578100"/>
          <p14:tracePt t="52529" x="7385050" y="2565400"/>
          <p14:tracePt t="52540" x="7423150" y="2552700"/>
          <p14:tracePt t="52548" x="7448550" y="2540000"/>
          <p14:tracePt t="52559" x="7472363" y="2516188"/>
          <p14:tracePt t="52569" x="7510463" y="2503488"/>
          <p14:tracePt t="52579" x="7535863" y="2490788"/>
          <p14:tracePt t="52588" x="7548563" y="2478088"/>
          <p14:tracePt t="52599" x="7572375" y="2465388"/>
          <p14:tracePt t="52609" x="7623175" y="2439988"/>
          <p14:tracePt t="52619" x="7661275" y="2427288"/>
          <p14:tracePt t="52627" x="7697788" y="2403475"/>
          <p14:tracePt t="52639" x="7710488" y="2403475"/>
          <p14:tracePt t="52648" x="7723188" y="2390775"/>
          <p14:tracePt t="52658" x="7735888" y="2390775"/>
          <p14:tracePt t="52667" x="7735888" y="2378075"/>
          <p14:tracePt t="52680" x="7748588" y="2378075"/>
          <p14:tracePt t="52691" x="7761288" y="2365375"/>
          <p14:tracePt t="52966" x="7748588" y="2339975"/>
          <p14:tracePt t="52976" x="7735888" y="2314575"/>
          <p14:tracePt t="52985" x="7723188" y="2303463"/>
          <p14:tracePt t="52994" x="7710488" y="2278063"/>
          <p14:tracePt t="53005" x="7710488" y="2252663"/>
          <p14:tracePt t="53015" x="7710488" y="2239963"/>
          <p14:tracePt t="53024" x="7697788" y="2214563"/>
          <p14:tracePt t="53036" x="7685088" y="2190750"/>
          <p14:tracePt t="53047" x="7673975" y="2165350"/>
          <p14:tracePt t="53065" x="7661275" y="2139950"/>
          <p14:tracePt t="53075" x="7648575" y="2114550"/>
          <p14:tracePt t="53085" x="7635875" y="2089150"/>
          <p14:tracePt t="53103" x="7635875" y="2065338"/>
          <p14:tracePt t="53114" x="7623175" y="2039938"/>
          <p14:tracePt t="53125" x="7623175" y="2027238"/>
          <p14:tracePt t="53135" x="7610475" y="2014538"/>
          <p14:tracePt t="53146" x="7597775" y="2001838"/>
          <p14:tracePt t="53164" x="7585075" y="1989138"/>
          <p14:tracePt t="53174" x="7585075" y="1965325"/>
          <p14:tracePt t="53183" x="7572375" y="1952625"/>
          <p14:tracePt t="53195" x="7561263" y="1952625"/>
          <p14:tracePt t="53206" x="7561263" y="1939925"/>
          <p14:tracePt t="53216" x="7548563" y="1927225"/>
          <p14:tracePt t="53233" x="7535863" y="1914525"/>
          <p14:tracePt t="53244" x="7523163" y="1901825"/>
          <p14:tracePt t="53251" x="7523163" y="1889125"/>
          <p14:tracePt t="53263" x="7523163" y="1876425"/>
          <p14:tracePt t="53273" x="7523163" y="1865313"/>
          <p14:tracePt t="53284" x="7523163" y="1852613"/>
          <p14:tracePt t="53325" x="7510463" y="1852613"/>
          <p14:tracePt t="53334" x="7497763" y="1839913"/>
          <p14:tracePt t="53353" x="7497763" y="1827213"/>
          <p14:tracePt t="53442" x="7485063" y="1827213"/>
          <p14:tracePt t="53481" x="7472363" y="1839913"/>
          <p14:tracePt t="53492" x="7459663" y="1889125"/>
          <p14:tracePt t="53502" x="7459663" y="1939925"/>
          <p14:tracePt t="53512" x="7459663" y="1978025"/>
          <p14:tracePt t="53523" x="7459663" y="2014538"/>
          <p14:tracePt t="53532" x="7448550" y="2052638"/>
          <p14:tracePt t="53544" x="7448550" y="2089150"/>
          <p14:tracePt t="53551" x="7448550" y="2101850"/>
          <p14:tracePt t="53561" x="7448550" y="2127250"/>
          <p14:tracePt t="53571" x="7448550" y="2152650"/>
          <p14:tracePt t="53580" x="7448550" y="2165350"/>
          <p14:tracePt t="53591" x="7435850" y="2178050"/>
          <p14:tracePt t="53600" x="7435850" y="2190750"/>
          <p14:tracePt t="53610" x="7435850" y="2201863"/>
          <p14:tracePt t="53620" x="7435850" y="2227263"/>
          <p14:tracePt t="53631" x="7435850" y="2239963"/>
          <p14:tracePt t="53641" x="7435850" y="2252663"/>
          <p14:tracePt t="53650" x="7435850" y="2265363"/>
          <p14:tracePt t="53659" x="7435850" y="2278063"/>
          <p14:tracePt t="53671" x="7435850" y="2303463"/>
          <p14:tracePt t="53680" x="7435850" y="2314575"/>
          <p14:tracePt t="53690" x="7423150" y="2327275"/>
          <p14:tracePt t="53700" x="7423150" y="2352675"/>
          <p14:tracePt t="53710" x="7423150" y="2378075"/>
          <p14:tracePt t="53731" x="7423150" y="2403475"/>
          <p14:tracePt t="53740" x="7423150" y="2427288"/>
          <p14:tracePt t="53752" x="7423150" y="2439988"/>
          <p14:tracePt t="53760" x="7423150" y="2452688"/>
          <p14:tracePt t="53770" x="7423150" y="2465388"/>
          <p14:tracePt t="53780" x="7423150" y="2490788"/>
          <p14:tracePt t="53788" x="7423150" y="2503488"/>
          <p14:tracePt t="53799" x="7423150" y="2516188"/>
          <p14:tracePt t="53808" x="7423150" y="2527300"/>
          <p14:tracePt t="53817" x="7423150" y="2540000"/>
          <p14:tracePt t="53829" x="7423150" y="2552700"/>
          <p14:tracePt t="53850" x="7423150" y="2565400"/>
          <p14:tracePt t="53859" x="7423150" y="2578100"/>
          <p14:tracePt t="53879" x="7423150" y="2590800"/>
          <p14:tracePt t="53899" x="7423150" y="2603500"/>
          <p14:tracePt t="53929" x="7423150" y="2616200"/>
          <p14:tracePt t="55306" x="7423150" y="2627313"/>
          <p14:tracePt t="55367" x="7397750" y="2640013"/>
          <p14:tracePt t="55386" x="7385050" y="2640013"/>
          <p14:tracePt t="55405" x="7359650" y="2665413"/>
          <p14:tracePt t="55415" x="7335838" y="2665413"/>
          <p14:tracePt t="55425" x="7323138" y="2665413"/>
          <p14:tracePt t="55458" x="7310438" y="2678113"/>
          <p14:tracePt t="55465" x="7285038" y="2690813"/>
          <p14:tracePt t="55485" x="7272338" y="2703513"/>
          <p14:tracePt t="55505" x="7246938" y="2703513"/>
          <p14:tracePt t="55514" x="7235825" y="2716213"/>
          <p14:tracePt t="55525" x="7223125" y="2716213"/>
          <p14:tracePt t="55537" x="7210425" y="2728913"/>
          <p14:tracePt t="55555" x="7197725" y="2740025"/>
          <p14:tracePt t="55564" x="7159625" y="2740025"/>
          <p14:tracePt t="55574" x="7134225" y="2752725"/>
          <p14:tracePt t="55584" x="7085013" y="2765425"/>
          <p14:tracePt t="55594" x="7034213" y="2778125"/>
          <p14:tracePt t="55604" x="6946900" y="2790825"/>
          <p14:tracePt t="55613" x="6859588" y="2790825"/>
          <p14:tracePt t="55624" x="6721475" y="2816225"/>
          <p14:tracePt t="55633" x="6572250" y="2840038"/>
          <p14:tracePt t="55643" x="6359525" y="2878138"/>
          <p14:tracePt t="55654" x="6183313" y="2890838"/>
          <p14:tracePt t="55663" x="5970588" y="2941638"/>
          <p14:tracePt t="55674" x="5757863" y="2978150"/>
          <p14:tracePt t="55685" x="5545138" y="3016250"/>
          <p14:tracePt t="55694" x="5370513" y="3065463"/>
          <p14:tracePt t="55703" x="5194300" y="3103563"/>
          <p14:tracePt t="55712" x="5057775" y="3141663"/>
          <p14:tracePt t="55725" x="4945063" y="3165475"/>
          <p14:tracePt t="55732" x="4856163" y="3178175"/>
          <p14:tracePt t="55743" x="4781550" y="3216275"/>
          <p14:tracePt t="55753" x="4743450" y="3216275"/>
          <p14:tracePt t="55762" x="4706938" y="3228975"/>
          <p14:tracePt t="55777" x="4668838" y="3241675"/>
          <p14:tracePt t="55784" x="4656138" y="3241675"/>
          <p14:tracePt t="55793" x="4643438" y="3241675"/>
          <p14:tracePt t="55803" x="4630738" y="3241675"/>
          <p14:tracePt t="55821" x="4619625" y="3241675"/>
          <p14:tracePt t="55834" x="4606925" y="3241675"/>
          <p14:tracePt t="55844" x="4606925" y="3254375"/>
          <p14:tracePt t="55862" x="4594225" y="3267075"/>
          <p14:tracePt t="55881" x="4581525" y="3278188"/>
          <p14:tracePt t="55902" x="4568825" y="3278188"/>
          <p14:tracePt t="55910" x="4543425" y="3290888"/>
          <p14:tracePt t="55921" x="4518025" y="3303588"/>
          <p14:tracePt t="55932" x="4506913" y="3316288"/>
          <p14:tracePt t="55940" x="4494213" y="3316288"/>
          <p14:tracePt t="55952" x="4468813" y="3328988"/>
          <p14:tracePt t="55961" x="4456113" y="3341688"/>
          <p14:tracePt t="55970" x="4443413" y="3341688"/>
          <p14:tracePt t="55981" x="4418013" y="3341688"/>
          <p14:tracePt t="56000" x="4394200" y="3354388"/>
          <p14:tracePt t="56012" x="4381500" y="3354388"/>
          <p14:tracePt t="56021" x="4368800" y="3367088"/>
          <p14:tracePt t="56032" x="4356100" y="3367088"/>
          <p14:tracePt t="56042" x="4330700" y="3378200"/>
          <p14:tracePt t="56054" x="4318000" y="3378200"/>
          <p14:tracePt t="56064" x="4294188" y="3378200"/>
          <p14:tracePt t="56070" x="4268788" y="3390900"/>
          <p14:tracePt t="56089" x="4243388" y="3390900"/>
          <p14:tracePt t="56100" x="4217988" y="3390900"/>
          <p14:tracePt t="56119" x="4192588" y="3390900"/>
          <p14:tracePt t="56132" x="4168775" y="3390900"/>
          <p14:tracePt t="56154" x="4143375" y="3403600"/>
          <p14:tracePt t="56162" x="4117975" y="3416300"/>
          <p14:tracePt t="56180" x="4092575" y="3416300"/>
          <p14:tracePt t="56189" x="4081463" y="3416300"/>
          <p14:tracePt t="56199" x="4068763" y="3416300"/>
          <p14:tracePt t="56208" x="4043363" y="3416300"/>
          <p14:tracePt t="56219" x="4030663" y="3416300"/>
          <p14:tracePt t="56238" x="4017963" y="3416300"/>
          <p14:tracePt t="56260" x="4005263" y="3416300"/>
          <p14:tracePt t="56290" x="3992563" y="3416300"/>
          <p14:tracePt t="56338" x="3979863" y="3416300"/>
          <p14:tracePt t="57786" x="3992563" y="3416300"/>
          <p14:tracePt t="57866" x="3992563" y="3441700"/>
          <p14:tracePt t="57876" x="3979863" y="3454400"/>
          <p14:tracePt t="57887" x="3943350" y="3490913"/>
          <p14:tracePt t="57895" x="3905250" y="3516313"/>
          <p14:tracePt t="57905" x="3856038" y="3554413"/>
          <p14:tracePt t="57915" x="3817938" y="3590925"/>
          <p14:tracePt t="57924" x="3779838" y="3603625"/>
          <p14:tracePt t="57936" x="3730625" y="3654425"/>
          <p14:tracePt t="57944" x="3654425" y="3679825"/>
          <p14:tracePt t="57963" x="3617913" y="3703638"/>
          <p14:tracePt t="57966" x="3567113" y="3729038"/>
          <p14:tracePt t="57975" x="3541713" y="3741738"/>
          <p14:tracePt t="57986" x="3517900" y="3754438"/>
          <p14:tracePt t="58002" x="3505200" y="3754438"/>
          <p14:tracePt t="58223" x="3530600" y="3754438"/>
          <p14:tracePt t="58235" x="3567113" y="3754438"/>
          <p14:tracePt t="58243" x="3617913" y="3754438"/>
          <p14:tracePt t="58253" x="3667125" y="3741738"/>
          <p14:tracePt t="58262" x="3705225" y="3741738"/>
          <p14:tracePt t="58272" x="3756025" y="3729038"/>
          <p14:tracePt t="58281" x="3779838" y="3729038"/>
          <p14:tracePt t="58292" x="3817938" y="3729038"/>
          <p14:tracePt t="58301" x="3856038" y="3716338"/>
          <p14:tracePt t="58312" x="3867150" y="3716338"/>
          <p14:tracePt t="58323" x="3905250" y="3703638"/>
          <p14:tracePt t="58333" x="3943350" y="3692525"/>
          <p14:tracePt t="58343" x="4030663" y="3679825"/>
          <p14:tracePt t="58353" x="4092575" y="3667125"/>
          <p14:tracePt t="58363" x="4143375" y="3667125"/>
          <p14:tracePt t="58373" x="4181475" y="3654425"/>
          <p14:tracePt t="58381" x="4205288" y="3654425"/>
          <p14:tracePt t="58391" x="4230688" y="3654425"/>
          <p14:tracePt t="58400" x="4268788" y="3654425"/>
          <p14:tracePt t="58411" x="4305300" y="3654425"/>
          <p14:tracePt t="58420" x="4318000" y="3654425"/>
          <p14:tracePt t="58430" x="4356100" y="3654425"/>
          <p14:tracePt t="58442" x="4394200" y="3654425"/>
          <p14:tracePt t="58451" x="4406900" y="3654425"/>
          <p14:tracePt t="58463" x="4443413" y="3654425"/>
          <p14:tracePt t="58473" x="4481513" y="3654425"/>
          <p14:tracePt t="58481" x="4494213" y="3654425"/>
          <p14:tracePt t="58492" x="4518025" y="3654425"/>
          <p14:tracePt t="58500" x="4543425" y="3654425"/>
          <p14:tracePt t="58519" x="4568825" y="3654425"/>
          <p14:tracePt t="58529" x="4581525" y="3654425"/>
          <p14:tracePt t="58549" x="4594225" y="3654425"/>
          <p14:tracePt t="58569" x="4606925" y="3654425"/>
          <p14:tracePt t="58579" x="4619625" y="3654425"/>
          <p14:tracePt t="58609" x="4630738" y="3654425"/>
          <p14:tracePt t="58629" x="4643438" y="3654425"/>
          <p14:tracePt t="58639" x="4656138" y="3654425"/>
          <p14:tracePt t="58668" x="4668838" y="3654425"/>
          <p14:tracePt t="58689" x="4681538" y="3654425"/>
          <p14:tracePt t="58718" x="4694238" y="3654425"/>
          <p14:tracePt t="58728" x="4706938" y="3654425"/>
          <p14:tracePt t="58768" x="4719638" y="3654425"/>
          <p14:tracePt t="58897" x="4732338" y="3654425"/>
          <p14:tracePt t="58918" x="4743450" y="3654425"/>
          <p14:tracePt t="58929" x="4756150" y="3654425"/>
          <p14:tracePt t="58956" x="4768850" y="3667125"/>
          <p14:tracePt t="58976" x="4781550" y="3679825"/>
          <p14:tracePt t="58995" x="4794250" y="3692525"/>
          <p14:tracePt t="59006" x="4806950" y="3716338"/>
          <p14:tracePt t="59017" x="4806950" y="3729038"/>
          <p14:tracePt t="59025" x="4819650" y="3767138"/>
          <p14:tracePt t="59040" x="4832350" y="3779838"/>
          <p14:tracePt t="59048" x="4832350" y="3792538"/>
          <p14:tracePt t="59057" x="4832350" y="3816350"/>
          <p14:tracePt t="59066" x="4832350" y="3841750"/>
          <p14:tracePt t="59084" x="4832350" y="3854450"/>
          <p14:tracePt t="59095" x="4832350" y="3867150"/>
          <p14:tracePt t="59114" x="4832350" y="3892550"/>
          <p14:tracePt t="59126" x="4832350" y="3905250"/>
          <p14:tracePt t="59146" x="4832350" y="3916363"/>
          <p14:tracePt t="59156" x="4832350" y="3929063"/>
          <p14:tracePt t="59166" x="4832350" y="3941763"/>
          <p14:tracePt t="59194" x="4832350" y="3954463"/>
          <p14:tracePt t="59224" x="4832350" y="3967163"/>
          <p14:tracePt t="59245" x="4832350" y="3979863"/>
          <p14:tracePt t="59563" x="4832350" y="3992563"/>
          <p14:tracePt t="60058" x="4868863" y="3979863"/>
          <p14:tracePt t="60067" x="4932363" y="3916363"/>
          <p14:tracePt t="60077" x="4945063" y="3892550"/>
          <p14:tracePt t="60087" x="4945063" y="3879850"/>
          <p14:tracePt t="60097" x="4994275" y="3879850"/>
          <p14:tracePt t="60106" x="5119688" y="3854450"/>
          <p14:tracePt t="60116" x="5257800" y="3854450"/>
          <p14:tracePt t="60127" x="5345113" y="3854450"/>
          <p14:tracePt t="60136" x="5357813" y="3854450"/>
          <p14:tracePt t="60146" x="5407025" y="3854450"/>
          <p14:tracePt t="60157" x="5432425" y="3854450"/>
          <p14:tracePt t="60176" x="5445125" y="3854450"/>
          <p14:tracePt t="60186" x="5457825" y="3854450"/>
          <p14:tracePt t="60208" x="5470525" y="3854450"/>
          <p14:tracePt t="60287" x="5470525" y="3867150"/>
          <p14:tracePt t="60295" x="5445125" y="3867150"/>
          <p14:tracePt t="60305" x="5394325" y="3867150"/>
          <p14:tracePt t="60314" x="5332413" y="3892550"/>
          <p14:tracePt t="60325" x="5219700" y="3905250"/>
          <p14:tracePt t="60335" x="5132388" y="3941763"/>
          <p14:tracePt t="60345" x="5019675" y="3954463"/>
          <p14:tracePt t="60356" x="4932363" y="3967163"/>
          <p14:tracePt t="60367" x="4843463" y="3967163"/>
          <p14:tracePt t="60376" x="4706938" y="3979863"/>
          <p14:tracePt t="60385" x="4606925" y="3979863"/>
          <p14:tracePt t="60394" x="4494213" y="3979863"/>
          <p14:tracePt t="60404" x="4381500" y="3979863"/>
          <p14:tracePt t="60414" x="4281488" y="3979863"/>
          <p14:tracePt t="60424" x="4130675" y="3979863"/>
          <p14:tracePt t="60434" x="4043363" y="3979863"/>
          <p14:tracePt t="60446" x="3956050" y="3979863"/>
          <p14:tracePt t="60456" x="3892550" y="3979863"/>
          <p14:tracePt t="60470" x="3843338" y="3979863"/>
          <p14:tracePt t="60474" x="3805238" y="3979863"/>
          <p14:tracePt t="60484" x="3756025" y="3979863"/>
          <p14:tracePt t="60493" x="3730625" y="3979863"/>
          <p14:tracePt t="60504" x="3705225" y="3979863"/>
          <p14:tracePt t="60513" x="3679825" y="3979863"/>
          <p14:tracePt t="60523" x="3667125" y="3979863"/>
          <p14:tracePt t="60534" x="3643313" y="3979863"/>
          <p14:tracePt t="60543" x="3605213" y="3979863"/>
          <p14:tracePt t="60553" x="3579813" y="3979863"/>
          <p14:tracePt t="60563" x="3554413" y="3992563"/>
          <p14:tracePt t="60573" x="3517900" y="3992563"/>
          <p14:tracePt t="60582" x="3479800" y="4005263"/>
          <p14:tracePt t="60594" x="3467100" y="4017963"/>
          <p14:tracePt t="60603" x="3429000" y="4017963"/>
          <p14:tracePt t="60612" x="3405188" y="4017963"/>
          <p14:tracePt t="60623" x="3392488" y="4017963"/>
          <p14:tracePt t="60632" x="3379788" y="4017963"/>
          <p14:tracePt t="60643" x="3367088" y="4017963"/>
          <p14:tracePt t="60652" x="3354388" y="4017963"/>
          <p14:tracePt t="60662" x="3328988" y="4017963"/>
          <p14:tracePt t="60672" x="3317875" y="4017963"/>
          <p14:tracePt t="60682" x="3305175" y="4017963"/>
          <p14:tracePt t="60697" x="3279775" y="4017963"/>
          <p14:tracePt t="60703" x="3267075" y="4017963"/>
          <p14:tracePt t="60713" x="3254375" y="4017963"/>
          <p14:tracePt t="60723" x="3241675" y="4017963"/>
          <p14:tracePt t="60745" x="3228975" y="4017963"/>
          <p14:tracePt t="60772" x="3216275" y="4017963"/>
          <p14:tracePt t="60781" x="3205163" y="4017963"/>
          <p14:tracePt t="60801" x="3192463" y="4017963"/>
          <p14:tracePt t="61040" x="3192463" y="4029075"/>
          <p14:tracePt t="61049" x="3205163" y="4029075"/>
          <p14:tracePt t="61058" x="3241675" y="4054475"/>
          <p14:tracePt t="61069" x="3267075" y="4054475"/>
          <p14:tracePt t="61080" x="3317875" y="4067175"/>
          <p14:tracePt t="61090" x="3341688" y="4079875"/>
          <p14:tracePt t="61101" x="3379788" y="4079875"/>
          <p14:tracePt t="61108" x="3405188" y="4092575"/>
          <p14:tracePt t="61128" x="3429000" y="4105275"/>
          <p14:tracePt t="61138" x="3479800" y="4117975"/>
          <p14:tracePt t="61148" x="3492500" y="4117975"/>
          <p14:tracePt t="61159" x="3530600" y="4117975"/>
          <p14:tracePt t="61170" x="3554413" y="4117975"/>
          <p14:tracePt t="61179" x="3567113" y="4117975"/>
          <p14:tracePt t="61190" x="3592513" y="4129088"/>
          <p14:tracePt t="61199" x="3630613" y="4141788"/>
          <p14:tracePt t="61208" x="3654425" y="4141788"/>
          <p14:tracePt t="61217" x="3679825" y="4141788"/>
          <p14:tracePt t="61229" x="3705225" y="4141788"/>
          <p14:tracePt t="61239" x="3717925" y="4141788"/>
          <p14:tracePt t="61253" x="3730625" y="4141788"/>
          <p14:tracePt t="61257" x="3743325" y="4141788"/>
          <p14:tracePt t="61267" x="3756025" y="4141788"/>
          <p14:tracePt t="61277" x="3779838" y="4141788"/>
          <p14:tracePt t="61287" x="3792538" y="4141788"/>
          <p14:tracePt t="61296" x="3817938" y="4141788"/>
          <p14:tracePt t="61307" x="3856038" y="4141788"/>
          <p14:tracePt t="61319" x="3879850" y="4141788"/>
          <p14:tracePt t="61330" x="3905250" y="4141788"/>
          <p14:tracePt t="61338" x="3943350" y="4141788"/>
          <p14:tracePt t="61347" x="3968750" y="4141788"/>
          <p14:tracePt t="61356" x="3992563" y="4141788"/>
          <p14:tracePt t="61366" x="4030663" y="4141788"/>
          <p14:tracePt t="61376" x="4056063" y="4141788"/>
          <p14:tracePt t="61386" x="4092575" y="4141788"/>
          <p14:tracePt t="61397" x="4105275" y="4141788"/>
          <p14:tracePt t="61408" x="4130675" y="4141788"/>
          <p14:tracePt t="61416" x="4143375" y="4141788"/>
          <p14:tracePt t="61428" x="4168775" y="4141788"/>
          <p14:tracePt t="61437" x="4181475" y="4141788"/>
          <p14:tracePt t="61449" x="4192588" y="4141788"/>
          <p14:tracePt t="61458" x="4205288" y="4141788"/>
          <p14:tracePt t="61465" x="4230688" y="4141788"/>
          <p14:tracePt t="61476" x="4243388" y="4141788"/>
          <p14:tracePt t="61486" x="4256088" y="4141788"/>
          <p14:tracePt t="61496" x="4281488" y="4141788"/>
          <p14:tracePt t="61515" x="4281488" y="4129088"/>
          <p14:tracePt t="61526" x="4294188" y="4129088"/>
          <p14:tracePt t="61537" x="4305300" y="4129088"/>
          <p14:tracePt t="61554" x="4318000" y="4129088"/>
          <p14:tracePt t="61575" x="4330700" y="4129088"/>
          <p14:tracePt t="61585" x="4330700" y="4117975"/>
          <p14:tracePt t="61594" x="4343400" y="4117975"/>
          <p14:tracePt t="61604" x="4343400" y="4105275"/>
          <p14:tracePt t="61624" x="4356100" y="4092575"/>
          <p14:tracePt t="61634" x="4368800" y="4092575"/>
          <p14:tracePt t="61653" x="4381500" y="4092575"/>
          <p14:tracePt t="61675" x="4394200" y="4092575"/>
          <p14:tracePt t="61696" x="4406900" y="4092575"/>
          <p14:tracePt t="61706" x="4418013" y="4092575"/>
          <p14:tracePt t="62834" x="4406900" y="4092575"/>
          <p14:tracePt t="62844" x="4394200" y="4105275"/>
          <p14:tracePt t="62884" x="4394200" y="4117975"/>
          <p14:tracePt t="62894" x="4381500" y="4117975"/>
          <p14:tracePt t="62904" x="4368800" y="4129088"/>
          <p14:tracePt t="62914" x="4318000" y="4154488"/>
          <p14:tracePt t="62924" x="4281488" y="4179888"/>
          <p14:tracePt t="62933" x="4230688" y="4205288"/>
          <p14:tracePt t="62952" x="4181475" y="4230688"/>
          <p14:tracePt t="62954" x="4081463" y="4267200"/>
          <p14:tracePt t="62963" x="4017963" y="4292600"/>
          <p14:tracePt t="62973" x="3943350" y="4341813"/>
          <p14:tracePt t="62982" x="3892550" y="4354513"/>
          <p14:tracePt t="62993" x="3843338" y="4367213"/>
          <p14:tracePt t="63003" x="3792538" y="4379913"/>
          <p14:tracePt t="63013" x="3756025" y="4392613"/>
          <p14:tracePt t="63022" x="3717925" y="4392613"/>
          <p14:tracePt t="63033" x="3705225" y="4392613"/>
          <p14:tracePt t="63043" x="3679825" y="4392613"/>
          <p14:tracePt t="63052" x="3667125" y="4392613"/>
          <p14:tracePt t="63063" x="3654425" y="4392613"/>
          <p14:tracePt t="63072" x="3630613" y="4392613"/>
          <p14:tracePt t="63082" x="3617913" y="4392613"/>
          <p14:tracePt t="63092" x="3592513" y="4392613"/>
          <p14:tracePt t="63104" x="3554413" y="4392613"/>
          <p14:tracePt t="63112" x="3541713" y="4392613"/>
          <p14:tracePt t="63123" x="3530600" y="4392613"/>
          <p14:tracePt t="63135" x="3505200" y="4392613"/>
          <p14:tracePt t="63143" x="3492500" y="4405313"/>
          <p14:tracePt t="63153" x="3479800" y="4418013"/>
          <p14:tracePt t="63161" x="3454400" y="4418013"/>
          <p14:tracePt t="63171" x="3441700" y="4418013"/>
          <p14:tracePt t="63183" x="3429000" y="4418013"/>
          <p14:tracePt t="63201" x="3417888" y="4418013"/>
          <p14:tracePt t="63212" x="3405188" y="4418013"/>
          <p14:tracePt t="63222" x="3392488" y="4430713"/>
          <p14:tracePt t="63236" x="3379788" y="4430713"/>
          <p14:tracePt t="63242" x="3367088" y="4430713"/>
          <p14:tracePt t="63271" x="3354388" y="4430713"/>
          <p14:tracePt t="63282" x="3341688" y="4430713"/>
          <p14:tracePt t="63311" x="3328988" y="4430713"/>
          <p14:tracePt t="63460" x="3328988" y="4443413"/>
          <p14:tracePt t="63469" x="3341688" y="4443413"/>
          <p14:tracePt t="63480" x="3367088" y="4454525"/>
          <p14:tracePt t="63492" x="3379788" y="4454525"/>
          <p14:tracePt t="63500" x="3392488" y="4454525"/>
          <p14:tracePt t="63510" x="3417888" y="4454525"/>
          <p14:tracePt t="63519" x="3429000" y="4454525"/>
          <p14:tracePt t="63529" x="3441700" y="4454525"/>
          <p14:tracePt t="63539" x="3467100" y="4454525"/>
          <p14:tracePt t="63549" x="3479800" y="4454525"/>
          <p14:tracePt t="63559" x="3492500" y="4454525"/>
          <p14:tracePt t="63568" x="3505200" y="4454525"/>
          <p14:tracePt t="63579" x="3530600" y="4467225"/>
          <p14:tracePt t="63587" x="3541713" y="4479925"/>
          <p14:tracePt t="63598" x="3554413" y="4479925"/>
          <p14:tracePt t="63628" x="3567113" y="4479925"/>
          <p14:tracePt t="63638" x="3579813" y="4479925"/>
          <p14:tracePt t="63658" x="3592513" y="4479925"/>
          <p14:tracePt t="63689" x="3605213" y="4479925"/>
          <p14:tracePt t="63699" x="3617913" y="4479925"/>
          <p14:tracePt t="63731" x="3630613" y="4479925"/>
          <p14:tracePt t="64373" x="3643313" y="4479925"/>
          <p14:tracePt t="64391" x="3654425" y="4479925"/>
          <p14:tracePt t="64421" x="3667125" y="4479925"/>
          <p14:tracePt t="64432" x="3705225" y="4479925"/>
          <p14:tracePt t="64452" x="3730625" y="4479925"/>
          <p14:tracePt t="64463" x="3756025" y="4479925"/>
          <p14:tracePt t="64480" x="3779838" y="4479925"/>
          <p14:tracePt t="64491" x="3792538" y="4479925"/>
          <p14:tracePt t="64501" x="3805238" y="4479925"/>
          <p14:tracePt t="64510" x="3830638" y="4479925"/>
          <p14:tracePt t="64532" x="3856038" y="4479925"/>
          <p14:tracePt t="64542" x="3879850" y="4479925"/>
          <p14:tracePt t="64560" x="3892550" y="4479925"/>
          <p14:tracePt t="64570" x="3905250" y="4479925"/>
          <p14:tracePt t="64590" x="3917950" y="4479925"/>
          <p14:tracePt t="64620" x="3930650" y="4479925"/>
          <p14:tracePt t="64629" x="3943350" y="4479925"/>
          <p14:tracePt t="64659" x="3956050" y="4479925"/>
          <p14:tracePt t="64680" x="3968750" y="4479925"/>
          <p14:tracePt t="64692" x="3979863" y="4479925"/>
          <p14:tracePt t="64718" x="3992563" y="4479925"/>
          <p14:tracePt t="64739" x="4005263" y="4479925"/>
          <p14:tracePt t="64748" x="4017963" y="4479925"/>
          <p14:tracePt t="64770" x="4043363" y="4467225"/>
          <p14:tracePt t="64779" x="4056063" y="4467225"/>
          <p14:tracePt t="64791" x="4068763" y="4454525"/>
          <p14:tracePt t="64802" x="4092575" y="4454525"/>
          <p14:tracePt t="64812" x="4117975" y="4443413"/>
          <p14:tracePt t="64828" x="4143375" y="4443413"/>
          <p14:tracePt t="64838" x="4156075" y="4443413"/>
          <p14:tracePt t="64848" x="4168775" y="4430713"/>
          <p14:tracePt t="64859" x="4192588" y="4430713"/>
          <p14:tracePt t="64867" x="4205288" y="4430713"/>
          <p14:tracePt t="64879" x="4217988" y="4430713"/>
          <p14:tracePt t="64890" x="4243388" y="4418013"/>
          <p14:tracePt t="64898" x="4256088" y="4418013"/>
          <p14:tracePt t="64910" x="4268788" y="4418013"/>
          <p14:tracePt t="64920" x="4294188" y="4405313"/>
          <p14:tracePt t="64938" x="4318000" y="4405313"/>
          <p14:tracePt t="64947" x="4343400" y="4405313"/>
          <p14:tracePt t="64967" x="4368800" y="4405313"/>
          <p14:tracePt t="64977" x="4394200" y="4405313"/>
          <p14:tracePt t="64997" x="4406900" y="4405313"/>
          <p14:tracePt t="65005" x="4418013" y="4405313"/>
          <p14:tracePt t="65039" x="4430713" y="4405313"/>
          <p14:tracePt t="65058" x="4443413" y="4405313"/>
          <p14:tracePt t="65067" x="4456113" y="4405313"/>
          <p14:tracePt t="65096" x="4468813" y="4405313"/>
          <p14:tracePt t="65116" x="4481513" y="4405313"/>
          <p14:tracePt t="65127" x="4494213" y="4405313"/>
          <p14:tracePt t="65156" x="4506913" y="4405313"/>
          <p14:tracePt t="65177" x="4518025" y="4405313"/>
          <p14:tracePt t="65483" x="4530725" y="4405313"/>
          <p14:tracePt t="65492" x="4581525" y="4392613"/>
          <p14:tracePt t="65503" x="4630738" y="4379913"/>
          <p14:tracePt t="65513" x="4656138" y="4379913"/>
          <p14:tracePt t="65522" x="4706938" y="4367213"/>
          <p14:tracePt t="65531" x="4756150" y="4367213"/>
          <p14:tracePt t="65543" x="4806950" y="4367213"/>
          <p14:tracePt t="65552" x="4832350" y="4367213"/>
          <p14:tracePt t="65571" x="4843463" y="4367213"/>
          <p14:tracePt t="65611" x="4806950" y="4367213"/>
          <p14:tracePt t="65622" x="4732338" y="4405313"/>
          <p14:tracePt t="65631" x="4630738" y="4443413"/>
          <p14:tracePt t="65642" x="4530725" y="4467225"/>
          <p14:tracePt t="65650" x="4394200" y="4492625"/>
          <p14:tracePt t="65661" x="4243388" y="4518025"/>
          <p14:tracePt t="65672" x="4105275" y="4543425"/>
          <p14:tracePt t="65681" x="3956050" y="4579938"/>
          <p14:tracePt t="65691" x="3843338" y="4592638"/>
          <p14:tracePt t="65701" x="3730625" y="4630738"/>
          <p14:tracePt t="65712" x="3605213" y="4630738"/>
          <p14:tracePt t="65721" x="3492500" y="4630738"/>
          <p14:tracePt t="65732" x="3405188" y="4630738"/>
          <p14:tracePt t="65743" x="3328988" y="4630738"/>
          <p14:tracePt t="65752" x="3254375" y="4630738"/>
          <p14:tracePt t="65762" x="3192463" y="4630738"/>
          <p14:tracePt t="65772" x="3154363" y="4630738"/>
          <p14:tracePt t="65782" x="3103563" y="4630738"/>
          <p14:tracePt t="65792" x="3079750" y="4630738"/>
          <p14:tracePt t="65802" x="3067050" y="4630738"/>
          <p14:tracePt t="65811" x="3041650" y="4630738"/>
          <p14:tracePt t="65820" x="3028950" y="4630738"/>
          <p14:tracePt t="65841" x="3016250" y="4630738"/>
          <p14:tracePt t="65849" x="3003550" y="4630738"/>
          <p14:tracePt t="65881" x="2992438" y="4630738"/>
          <p14:tracePt t="65901" x="2979738" y="4630738"/>
          <p14:tracePt t="65909" x="2967038" y="4630738"/>
          <p14:tracePt t="65919" x="2967038" y="4643438"/>
          <p14:tracePt t="65939" x="2954338" y="4643438"/>
          <p14:tracePt t="65963" x="2928938" y="4656138"/>
          <p14:tracePt t="65968" x="2903538" y="4656138"/>
          <p14:tracePt t="65979" x="2879725" y="4667250"/>
          <p14:tracePt t="66001" x="2854325" y="4679950"/>
          <p14:tracePt t="66009" x="2828925" y="4692650"/>
          <p14:tracePt t="66030" x="2790825" y="4692650"/>
          <p14:tracePt t="66042" x="2767013" y="4692650"/>
          <p14:tracePt t="66052" x="2754313" y="4692650"/>
          <p14:tracePt t="66058" x="2728913" y="4692650"/>
          <p14:tracePt t="66069" x="2716213" y="4692650"/>
          <p14:tracePt t="66078" x="2690813" y="4692650"/>
          <p14:tracePt t="66088" x="2654300" y="4692650"/>
          <p14:tracePt t="66098" x="2641600" y="4692650"/>
          <p14:tracePt t="66107" x="2628900" y="4692650"/>
          <p14:tracePt t="66120" x="2603500" y="4692650"/>
          <p14:tracePt t="66130" x="2590800" y="4692650"/>
          <p14:tracePt t="66143" x="2578100" y="4679950"/>
          <p14:tracePt t="66148" x="2554288" y="4679950"/>
          <p14:tracePt t="66157" x="2541588" y="4667250"/>
          <p14:tracePt t="66167" x="2528888" y="4667250"/>
          <p14:tracePt t="66177" x="2503488" y="4656138"/>
          <p14:tracePt t="66189" x="2490788" y="4656138"/>
          <p14:tracePt t="66208" x="2478088" y="4643438"/>
          <p14:tracePt t="66229" x="2465388" y="4630738"/>
          <p14:tracePt t="66240" x="2452688" y="4630738"/>
          <p14:tracePt t="66572" x="2465388" y="4630738"/>
          <p14:tracePt t="66584" x="2503488" y="4630738"/>
          <p14:tracePt t="66594" x="2528888" y="4630738"/>
          <p14:tracePt t="66603" x="2616200" y="4630738"/>
          <p14:tracePt t="66613" x="2703513" y="4618038"/>
          <p14:tracePt t="66624" x="2854325" y="4605338"/>
          <p14:tracePt t="66633" x="3028950" y="4579938"/>
          <p14:tracePt t="66644" x="3205163" y="4530725"/>
          <p14:tracePt t="66653" x="3328988" y="4518025"/>
          <p14:tracePt t="66663" x="3479800" y="4492625"/>
          <p14:tracePt t="66673" x="3579813" y="4467225"/>
          <p14:tracePt t="66682" x="3667125" y="4454525"/>
          <p14:tracePt t="66694" x="3743325" y="4443413"/>
          <p14:tracePt t="66706" x="3792538" y="4430713"/>
          <p14:tracePt t="66714" x="3805238" y="4430713"/>
          <p14:tracePt t="66721" x="3843338" y="4418013"/>
          <p14:tracePt t="66733" x="3856038" y="4418013"/>
          <p14:tracePt t="66753" x="3867150" y="4418013"/>
          <p14:tracePt t="66774" x="3879850" y="4418013"/>
          <p14:tracePt t="66782" x="3892550" y="4418013"/>
          <p14:tracePt t="67805" x="3892550" y="4443413"/>
          <p14:tracePt t="67814" x="3892550" y="4454525"/>
          <p14:tracePt t="67833" x="3879850" y="4454525"/>
          <p14:tracePt t="67842" x="3867150" y="4454525"/>
          <p14:tracePt t="68407" x="3867150" y="4467225"/>
          <p14:tracePt t="68418" x="3843338" y="4505325"/>
          <p14:tracePt t="68428" x="3805238" y="4567238"/>
          <p14:tracePt t="68437" x="3679825" y="4756150"/>
          <p14:tracePt t="68448" x="3567113" y="4930775"/>
          <p14:tracePt t="68458" x="3479800" y="5068888"/>
          <p14:tracePt t="68468" x="3405188" y="5168900"/>
          <p14:tracePt t="68479" x="3341688" y="5243513"/>
          <p14:tracePt t="68487" x="3254375" y="5356225"/>
          <p14:tracePt t="68497" x="3192463" y="5418138"/>
          <p14:tracePt t="68507" x="3154363" y="5456238"/>
          <p14:tracePt t="68517" x="3141663" y="5494338"/>
          <p14:tracePt t="68529" x="3128963" y="5507038"/>
          <p14:tracePt t="68537" x="3103563" y="5518150"/>
          <p14:tracePt t="68547" x="3092450" y="5530850"/>
          <p14:tracePt t="68556" x="3079750" y="5530850"/>
          <p14:tracePt t="68567" x="3079750" y="5543550"/>
          <p14:tracePt t="68586" x="3067050" y="5556250"/>
          <p14:tracePt t="68607" x="3054350" y="5556250"/>
          <p14:tracePt t="68696" x="3041650" y="5556250"/>
          <p14:tracePt t="68715" x="3028950" y="5581650"/>
          <p14:tracePt t="68726" x="3016250" y="5619750"/>
          <p14:tracePt t="68735" x="3003550" y="5681663"/>
          <p14:tracePt t="68745" x="2992438" y="5732463"/>
          <p14:tracePt t="68755" x="2992438" y="5781675"/>
          <p14:tracePt t="68765" x="2992438" y="5794375"/>
          <p14:tracePt t="68775" x="2992438" y="5832475"/>
          <p14:tracePt t="68786" x="2992438" y="5843588"/>
          <p14:tracePt t="68794" x="2992438" y="5856288"/>
          <p14:tracePt t="68805" x="2992438" y="5868988"/>
          <p14:tracePt t="68824" x="2992438" y="5881688"/>
          <p14:tracePt t="68845" x="2992438" y="5894388"/>
          <p14:tracePt t="69013" x="2992438" y="5881688"/>
          <p14:tracePt t="69024" x="3003550" y="5856288"/>
          <p14:tracePt t="69032" x="3016250" y="5843588"/>
          <p14:tracePt t="69043" x="3041650" y="5807075"/>
          <p14:tracePt t="69054" x="3079750" y="5781675"/>
          <p14:tracePt t="69062" x="3116263" y="5743575"/>
          <p14:tracePt t="69073" x="3141663" y="5719763"/>
          <p14:tracePt t="69083" x="3154363" y="5694363"/>
          <p14:tracePt t="69092" x="3179763" y="5681663"/>
          <p14:tracePt t="69112" x="3192463" y="5668963"/>
          <p14:tracePt t="69132" x="3205163" y="5656263"/>
          <p14:tracePt t="69172" x="3205163" y="5643563"/>
          <p14:tracePt t="69351" x="3205163" y="5630863"/>
          <p14:tracePt t="69360" x="3216275" y="5630863"/>
          <p14:tracePt t="69370" x="3216275" y="5619750"/>
          <p14:tracePt t="69389" x="3228975" y="5619750"/>
          <p14:tracePt t="69401" x="3241675" y="5619750"/>
          <p14:tracePt t="69410" x="3241675" y="5607050"/>
          <p14:tracePt t="69419" x="3254375" y="5607050"/>
          <p14:tracePt t="69431" x="3254375" y="5594350"/>
          <p14:tracePt t="69440" x="3267075" y="5594350"/>
          <p14:tracePt t="69449" x="3267075" y="5581650"/>
          <p14:tracePt t="69459" x="3279775" y="5581650"/>
          <p14:tracePt t="69489" x="3292475" y="5568950"/>
          <p14:tracePt t="69499" x="3305175" y="5568950"/>
          <p14:tracePt t="69508" x="3305175" y="5556250"/>
          <p14:tracePt t="69935" x="3292475" y="5543550"/>
          <p14:tracePt t="70024" x="3305175" y="5543550"/>
          <p14:tracePt t="70035" x="3328988" y="5530850"/>
          <p14:tracePt t="70046" x="3379788" y="5530850"/>
          <p14:tracePt t="70057" x="3492500" y="5530850"/>
          <p14:tracePt t="70066" x="3643313" y="5530850"/>
          <p14:tracePt t="70076" x="3792538" y="5530850"/>
          <p14:tracePt t="70086" x="3856038" y="5530850"/>
          <p14:tracePt t="70096" x="3943350" y="5530850"/>
          <p14:tracePt t="70105" x="3979863" y="5530850"/>
          <p14:tracePt t="70114" x="4030663" y="5530850"/>
          <p14:tracePt t="70124" x="4068763" y="5530850"/>
          <p14:tracePt t="70135" x="4117975" y="5530850"/>
          <p14:tracePt t="70143" x="4143375" y="5530850"/>
          <p14:tracePt t="70154" x="4168775" y="5518150"/>
          <p14:tracePt t="70186" x="4181475" y="5518150"/>
          <p14:tracePt t="70195" x="4192588" y="5518150"/>
          <p14:tracePt t="70224" x="4192588" y="5507038"/>
          <p14:tracePt t="70263" x="4205288" y="5507038"/>
          <p14:tracePt t="70306" x="4217988" y="5507038"/>
          <p14:tracePt t="70315" x="4217988" y="5494338"/>
          <p14:tracePt t="70324" x="4230688" y="5494338"/>
          <p14:tracePt t="70333" x="4243388" y="5481638"/>
          <p14:tracePt t="70344" x="4281488" y="5468938"/>
          <p14:tracePt t="70352" x="4343400" y="5456238"/>
          <p14:tracePt t="70362" x="4406900" y="5430838"/>
          <p14:tracePt t="70370" x="4430713" y="5407025"/>
          <p14:tracePt t="70382" x="4456113" y="5394325"/>
          <p14:tracePt t="70392" x="4481513" y="5381625"/>
          <p14:tracePt t="70402" x="4506913" y="5368925"/>
          <p14:tracePt t="70424" x="4506913" y="5356225"/>
          <p14:tracePt t="70433" x="4518025" y="5343525"/>
          <p14:tracePt t="70441" x="4530725" y="5330825"/>
          <p14:tracePt t="70451" x="4556125" y="5318125"/>
          <p14:tracePt t="70461" x="4581525" y="5294313"/>
          <p14:tracePt t="70471" x="4594225" y="5256213"/>
          <p14:tracePt t="70481" x="4630738" y="5218113"/>
          <p14:tracePt t="70491" x="4656138" y="5205413"/>
          <p14:tracePt t="70501" x="4681538" y="5181600"/>
          <p14:tracePt t="70521" x="4694238" y="5168900"/>
          <p14:tracePt t="70544" x="4706938" y="5156200"/>
          <p14:tracePt t="70570" x="4719638" y="5156200"/>
          <p14:tracePt t="70581" x="4719638" y="5143500"/>
          <p14:tracePt t="70590" x="4732338" y="5143500"/>
          <p14:tracePt t="70670" x="4732338" y="5130800"/>
          <p14:tracePt t="70759" x="4732338" y="5118100"/>
          <p14:tracePt t="70997" x="4756150" y="5092700"/>
          <p14:tracePt t="71008" x="4794250" y="5092700"/>
          <p14:tracePt t="71020" x="4819650" y="5068888"/>
          <p14:tracePt t="71036" x="4819650" y="5056188"/>
          <p14:tracePt t="71047" x="4843463" y="5056188"/>
          <p14:tracePt t="71057" x="4881563" y="5056188"/>
          <p14:tracePt t="71067" x="4906963" y="5043488"/>
          <p14:tracePt t="71076" x="4932363" y="5043488"/>
          <p14:tracePt t="71087" x="4945063" y="5043488"/>
          <p14:tracePt t="71099" x="4956175" y="5030788"/>
          <p14:tracePt t="71110" x="5006975" y="5030788"/>
          <p14:tracePt t="71120" x="5045075" y="5030788"/>
          <p14:tracePt t="71128" x="5057775" y="5018088"/>
          <p14:tracePt t="71138" x="5068888" y="5018088"/>
          <p14:tracePt t="71147" x="5094288" y="5005388"/>
          <p14:tracePt t="71168" x="5106988" y="5005388"/>
          <p14:tracePt t="71464" x="5119688" y="5005388"/>
          <p14:tracePt t="71473" x="5132388" y="5005388"/>
          <p14:tracePt t="71484" x="5157788" y="5005388"/>
          <p14:tracePt t="71495" x="5170488" y="5005388"/>
          <p14:tracePt t="71505" x="5207000" y="5005388"/>
          <p14:tracePt t="71515" x="5232400" y="5005388"/>
          <p14:tracePt t="71524" x="5257800" y="5005388"/>
          <p14:tracePt t="71538" x="5294313" y="5005388"/>
          <p14:tracePt t="71544" x="5319713" y="5005388"/>
          <p14:tracePt t="71552" x="5332413" y="5005388"/>
          <p14:tracePt t="71564" x="5357813" y="5005388"/>
          <p14:tracePt t="71572" x="5370513" y="5005388"/>
          <p14:tracePt t="71583" x="5383213" y="5005388"/>
          <p14:tracePt t="71592" x="5394325" y="5005388"/>
          <p14:tracePt t="71622" x="5407025" y="5005388"/>
          <p14:tracePt t="71631" x="5419725" y="5005388"/>
          <p14:tracePt t="71652" x="5432425" y="5005388"/>
          <p14:tracePt t="71752" x="5432425" y="5018088"/>
          <p14:tracePt t="71773" x="5432425" y="5030788"/>
          <p14:tracePt t="71782" x="5419725" y="5030788"/>
          <p14:tracePt t="71791" x="5407025" y="5030788"/>
          <p14:tracePt t="71820" x="5394325" y="5030788"/>
          <p14:tracePt t="72696" x="5383213" y="5030788"/>
          <p14:tracePt t="73377" x="5383213" y="5018088"/>
          <p14:tracePt t="73387" x="5445125" y="4981575"/>
          <p14:tracePt t="73398" x="5470525" y="4968875"/>
          <p14:tracePt t="73406" x="5470525" y="4918075"/>
          <p14:tracePt t="73416" x="5519738" y="4879975"/>
          <p14:tracePt t="73427" x="5595938" y="4779963"/>
          <p14:tracePt t="73438" x="5745163" y="4630738"/>
          <p14:tracePt t="73449" x="5845175" y="4530725"/>
          <p14:tracePt t="73459" x="5970588" y="4367213"/>
          <p14:tracePt t="73466" x="6045200" y="4292600"/>
          <p14:tracePt t="73477" x="6196013" y="4105275"/>
          <p14:tracePt t="73486" x="6270625" y="4017963"/>
          <p14:tracePt t="73496" x="6308725" y="3967163"/>
          <p14:tracePt t="73506" x="6383338" y="3916363"/>
          <p14:tracePt t="73516" x="6459538" y="3879850"/>
          <p14:tracePt t="73527" x="6559550" y="3816350"/>
          <p14:tracePt t="73537" x="6646863" y="3779838"/>
          <p14:tracePt t="73548" x="6759575" y="3767138"/>
          <p14:tracePt t="73558" x="6834188" y="3741738"/>
          <p14:tracePt t="73573" x="6872288" y="3729038"/>
          <p14:tracePt t="73577" x="6921500" y="3716338"/>
          <p14:tracePt t="73585" x="6934200" y="3703638"/>
          <p14:tracePt t="73597" x="6946900" y="3692525"/>
          <p14:tracePt t="73606" x="6972300" y="3679825"/>
          <p14:tracePt t="73625" x="6997700" y="3667125"/>
          <p14:tracePt t="73635" x="7034213" y="3641725"/>
          <p14:tracePt t="73645" x="7110413" y="3616325"/>
          <p14:tracePt t="73655" x="7197725" y="3529013"/>
          <p14:tracePt t="73665" x="7285038" y="3467100"/>
          <p14:tracePt t="73674" x="7335838" y="3429000"/>
          <p14:tracePt t="73685" x="7397750" y="3390900"/>
          <p14:tracePt t="73697" x="7423150" y="3367088"/>
          <p14:tracePt t="73704" x="7435850" y="3341688"/>
          <p14:tracePt t="73714" x="7448550" y="3328988"/>
          <p14:tracePt t="73724" x="7485063" y="3303588"/>
          <p14:tracePt t="73734" x="7510463" y="3290888"/>
          <p14:tracePt t="73744" x="7535863" y="3278188"/>
          <p14:tracePt t="73754" x="7548563" y="3267075"/>
          <p14:tracePt t="73764" x="7561263" y="3267075"/>
          <p14:tracePt t="73804" x="7561263" y="3254375"/>
          <p14:tracePt t="73903" x="7561263" y="3241675"/>
          <p14:tracePt t="73913" x="7548563" y="3241675"/>
          <p14:tracePt t="73923" x="7535863" y="3228975"/>
          <p14:tracePt t="73933" x="7535863" y="3216275"/>
          <p14:tracePt t="73943" x="7535863" y="3203575"/>
          <p14:tracePt t="73970" x="7523163" y="3116263"/>
          <p14:tracePt t="73973" x="7523163" y="3054350"/>
          <p14:tracePt t="73982" x="7523163" y="3003550"/>
          <p14:tracePt t="73993" x="7523163" y="2928938"/>
          <p14:tracePt t="74002" x="7535863" y="2852738"/>
          <p14:tracePt t="74013" x="7548563" y="2803525"/>
          <p14:tracePt t="74023" x="7548563" y="2765425"/>
          <p14:tracePt t="74032" x="7548563" y="2740025"/>
          <p14:tracePt t="74042" x="7548563" y="2703513"/>
          <p14:tracePt t="74052" x="7548563" y="2678113"/>
          <p14:tracePt t="74061" x="7548563" y="2665413"/>
          <p14:tracePt t="74072" x="7548563" y="2640013"/>
          <p14:tracePt t="74082" x="7548563" y="2627313"/>
          <p14:tracePt t="74091" x="7548563" y="2616200"/>
          <p14:tracePt t="74141" x="7548563" y="2603500"/>
          <p14:tracePt t="74390" x="7535863" y="2603500"/>
          <p14:tracePt t="74459" x="7523163" y="2603500"/>
          <p14:tracePt t="74539" x="7510463" y="2603500"/>
          <p14:tracePt t="74627" x="7497763" y="2603500"/>
          <p14:tracePt t="74738" x="7485063" y="2616200"/>
          <p14:tracePt t="74758" x="7485063" y="2627313"/>
          <p14:tracePt t="74777" x="7472363" y="2627313"/>
          <p14:tracePt t="74816" x="7472363" y="2640013"/>
          <p14:tracePt t="74845" x="7459663" y="2640013"/>
          <p14:tracePt t="74855" x="7448550" y="2652713"/>
          <p14:tracePt t="74865" x="7448550" y="2665413"/>
          <p14:tracePt t="74877" x="7448550" y="2678113"/>
          <p14:tracePt t="74901" x="7448550" y="2690813"/>
          <p14:tracePt t="74905" x="7448550" y="2703513"/>
          <p14:tracePt t="74924" x="7448550" y="2728913"/>
          <p14:tracePt t="74934" x="7448550" y="2740025"/>
          <p14:tracePt t="74972" x="7435850" y="2740025"/>
          <p14:tracePt t="74984" x="7435850" y="2752725"/>
          <p14:tracePt t="75007" x="7435850" y="2765425"/>
          <p14:tracePt t="75015" x="7423150" y="2765425"/>
          <p14:tracePt t="75025" x="7410450" y="2778125"/>
          <p14:tracePt t="75043" x="7397750" y="2790825"/>
          <p14:tracePt t="75054" x="7397750" y="2803525"/>
          <p14:tracePt t="75073" x="7397750" y="2816225"/>
          <p14:tracePt t="75510" x="7385050" y="2816225"/>
          <p14:tracePt t="76416" x="7372350" y="2816225"/>
          <p14:tracePt t="76701" x="7372350" y="2803525"/>
          <p14:tracePt t="76709" x="7372350" y="2778125"/>
          <p14:tracePt t="76730" x="7372350" y="2728913"/>
          <p14:tracePt t="76740" x="7397750" y="2652713"/>
          <p14:tracePt t="76750" x="7423150" y="2478088"/>
          <p14:tracePt t="76759" x="7510463" y="2190750"/>
          <p14:tracePt t="76770" x="7572375" y="1814513"/>
          <p14:tracePt t="76783" x="7610475" y="1614488"/>
          <p14:tracePt t="76791" x="7610475" y="1514475"/>
          <p14:tracePt t="76799" x="7610475" y="1439863"/>
          <p14:tracePt t="76809" x="7610475" y="1414463"/>
          <p14:tracePt t="76819" x="7610475" y="1389063"/>
          <p14:tracePt t="76829" x="7610475" y="1376363"/>
          <p14:tracePt t="76849" x="7610475" y="1363663"/>
          <p14:tracePt t="76860" x="7610475" y="1350963"/>
          <p14:tracePt t="76870" x="7610475" y="1339850"/>
          <p14:tracePt t="76890" x="7610475" y="1327150"/>
          <p14:tracePt t="76900" x="7610475" y="1301750"/>
          <p14:tracePt t="76939" x="7610475" y="1289050"/>
          <p14:tracePt t="76979" x="7610475" y="1276350"/>
          <p14:tracePt t="77029" x="7610475" y="1263650"/>
          <p14:tracePt t="77077" x="7610475" y="1250950"/>
          <p14:tracePt t="77107" x="7610475" y="1238250"/>
          <p14:tracePt t="77148" x="7597775" y="1238250"/>
          <p14:tracePt t="77178" x="7585075" y="1238250"/>
          <p14:tracePt t="77226" x="7572375" y="1238250"/>
          <p14:tracePt t="77246" x="7561263" y="1238250"/>
          <p14:tracePt t="77258" x="7548563" y="1238250"/>
          <p14:tracePt t="77297" x="7535863" y="1238250"/>
          <p14:tracePt t="77305" x="7523163" y="1238250"/>
          <p14:tracePt t="77315" x="7523163" y="1250950"/>
          <p14:tracePt t="77335" x="7510463" y="1263650"/>
          <p14:tracePt t="77345" x="7510463" y="1289050"/>
          <p14:tracePt t="77356" x="7497763" y="1289050"/>
          <p14:tracePt t="77364" x="7497763" y="1301750"/>
          <p14:tracePt t="77375" x="7485063" y="1314450"/>
          <p14:tracePt t="77385" x="7485063" y="1327150"/>
          <p14:tracePt t="77394" x="7472363" y="1350963"/>
          <p14:tracePt t="77407" x="7459663" y="1376363"/>
          <p14:tracePt t="77416" x="7459663" y="1389063"/>
          <p14:tracePt t="77425" x="7459663" y="1401763"/>
          <p14:tracePt t="77434" x="7459663" y="1414463"/>
          <p14:tracePt t="77444" x="7459663" y="1427163"/>
          <p14:tracePt t="77453" x="7459663" y="1439863"/>
          <p14:tracePt t="77474" x="7459663" y="1450975"/>
          <p14:tracePt t="77494" x="7459663" y="1463675"/>
          <p14:tracePt t="77523" x="7448550" y="1463675"/>
          <p14:tracePt t="77534" x="7435850" y="1463675"/>
          <p14:tracePt t="77543" x="7435850" y="1476375"/>
          <p14:tracePt t="77563" x="7435850" y="1489075"/>
          <p14:tracePt t="77573" x="7423150" y="1489075"/>
          <p14:tracePt t="77584" x="7423150" y="1501775"/>
          <p14:tracePt t="77622" x="7410450" y="1501775"/>
          <p14:tracePt t="77633" x="7410450" y="1514475"/>
          <p14:tracePt t="77652" x="7410450" y="1527175"/>
          <p14:tracePt t="77682" x="7410450" y="1539875"/>
          <p14:tracePt t="77851" x="7397750" y="1552575"/>
          <p14:tracePt t="77882" x="7397750" y="1563688"/>
          <p14:tracePt t="77901" x="7385050" y="1563688"/>
          <p14:tracePt t="77981" x="7372350" y="1563688"/>
          <p14:tracePt t="78029" x="7372350" y="1576388"/>
          <p14:tracePt t="78069" x="7359650" y="1576388"/>
          <p14:tracePt t="78078" x="7359650" y="1589088"/>
          <p14:tracePt t="78108" x="7359650" y="1601788"/>
          <p14:tracePt t="78287" x="7348538" y="1601788"/>
          <p14:tracePt t="78369" x="7348538" y="1614488"/>
          <p14:tracePt t="78379" x="7335838" y="1614488"/>
          <p14:tracePt t="78386" x="7335838" y="1627188"/>
          <p14:tracePt t="78406" x="7335838" y="1639888"/>
          <p14:tracePt t="78961" x="7323138" y="1639888"/>
          <p14:tracePt t="79000" x="7297738" y="1639888"/>
          <p14:tracePt t="79011" x="7297738" y="1663700"/>
          <p14:tracePt t="79021" x="7297738" y="1714500"/>
          <p14:tracePt t="79030" x="7259638" y="1776413"/>
          <p14:tracePt t="79042" x="7185025" y="1901825"/>
          <p14:tracePt t="79051" x="7146925" y="1989138"/>
          <p14:tracePt t="79060" x="7059613" y="2127250"/>
          <p14:tracePt t="79071" x="6959600" y="2252663"/>
          <p14:tracePt t="79080" x="6872288" y="2365375"/>
          <p14:tracePt t="79090" x="6746875" y="2527300"/>
          <p14:tracePt t="79101" x="6608763" y="2652713"/>
          <p14:tracePt t="79110" x="6359525" y="2816225"/>
          <p14:tracePt t="79119" x="6246813" y="2916238"/>
          <p14:tracePt t="79130" x="6170613" y="3054350"/>
          <p14:tracePt t="79140" x="6096000" y="3165475"/>
          <p14:tracePt t="79149" x="6008688" y="3267075"/>
          <p14:tracePt t="79160" x="5908675" y="3341688"/>
          <p14:tracePt t="79170" x="5870575" y="3416300"/>
          <p14:tracePt t="79180" x="5783263" y="3503613"/>
          <p14:tracePt t="79189" x="5695950" y="3567113"/>
          <p14:tracePt t="79199" x="5619750" y="3629025"/>
          <p14:tracePt t="79209" x="5557838" y="3703638"/>
          <p14:tracePt t="79219" x="5507038" y="3754438"/>
          <p14:tracePt t="79229" x="5495925" y="3779838"/>
          <p14:tracePt t="79239" x="5470525" y="3803650"/>
          <p14:tracePt t="79249" x="5457825" y="3841750"/>
          <p14:tracePt t="79259" x="5445125" y="3879850"/>
          <p14:tracePt t="79269" x="5432425" y="3892550"/>
          <p14:tracePt t="79279" x="5407025" y="3916363"/>
          <p14:tracePt t="79289" x="5370513" y="3954463"/>
          <p14:tracePt t="79298" x="5345113" y="4005263"/>
          <p14:tracePt t="79309" x="5319713" y="4079875"/>
          <p14:tracePt t="79319" x="5294313" y="4129088"/>
          <p14:tracePt t="79328" x="5245100" y="4192588"/>
          <p14:tracePt t="79339" x="5219700" y="4267200"/>
          <p14:tracePt t="79348" x="5181600" y="4305300"/>
          <p14:tracePt t="79357" x="5145088" y="4341813"/>
          <p14:tracePt t="79369" x="5119688" y="4367213"/>
          <p14:tracePt t="79378" x="5081588" y="4405313"/>
          <p14:tracePt t="79389" x="5045075" y="4443413"/>
          <p14:tracePt t="79398" x="5006975" y="4467225"/>
          <p14:tracePt t="79408" x="4994275" y="4505325"/>
          <p14:tracePt t="79418" x="4981575" y="4543425"/>
          <p14:tracePt t="79427" x="4981575" y="4579938"/>
          <p14:tracePt t="79439" x="4945063" y="4643438"/>
          <p14:tracePt t="79447" x="4881563" y="4743450"/>
          <p14:tracePt t="79458" x="4819650" y="4818063"/>
          <p14:tracePt t="79468" x="4781550" y="4868863"/>
          <p14:tracePt t="79477" x="4743450" y="4905375"/>
          <p14:tracePt t="79488" x="4706938" y="4943475"/>
          <p14:tracePt t="79497" x="4681538" y="4968875"/>
          <p14:tracePt t="79506" x="4656138" y="5018088"/>
          <p14:tracePt t="79517" x="4630738" y="5056188"/>
          <p14:tracePt t="79527" x="4606925" y="5105400"/>
          <p14:tracePt t="79536" x="4568825" y="5168900"/>
          <p14:tracePt t="79547" x="4543425" y="5194300"/>
          <p14:tracePt t="79557" x="4518025" y="5256213"/>
          <p14:tracePt t="79566" x="4494213" y="5281613"/>
          <p14:tracePt t="79576" x="4468813" y="5305425"/>
          <p14:tracePt t="79586" x="4443413" y="5330825"/>
          <p14:tracePt t="79596" x="4443413" y="5356225"/>
          <p14:tracePt t="79606" x="4418013" y="5368925"/>
          <p14:tracePt t="79616" x="4406900" y="5368925"/>
          <p14:tracePt t="79625" x="4394200" y="5394325"/>
          <p14:tracePt t="79636" x="4394200" y="5407025"/>
          <p14:tracePt t="79655" x="4381500" y="5407025"/>
          <p14:tracePt t="79665" x="4368800" y="5418138"/>
          <p14:tracePt t="79924" x="4356100" y="5430838"/>
          <p14:tracePt t="79938" x="4343400" y="5456238"/>
          <p14:tracePt t="79944" x="4305300" y="5481638"/>
          <p14:tracePt t="79953" x="4268788" y="5507038"/>
          <p14:tracePt t="79963" x="4217988" y="5530850"/>
          <p14:tracePt t="79973" x="4192588" y="5543550"/>
          <p14:tracePt t="79983" x="4181475" y="5556250"/>
          <p14:tracePt t="79993" x="4181475" y="5581650"/>
          <p14:tracePt t="80003" x="4156075" y="5607050"/>
          <p14:tracePt t="80014" x="4117975" y="5630863"/>
          <p14:tracePt t="80025" x="4092575" y="5643563"/>
          <p14:tracePt t="80034" x="4068763" y="5668963"/>
          <p14:tracePt t="80114" x="4068763" y="5681663"/>
          <p14:tracePt t="80143" x="4056063" y="5681663"/>
          <p14:tracePt t="80241" x="4043363" y="5694363"/>
          <p14:tracePt t="80251" x="4043363" y="5707063"/>
          <p14:tracePt t="80262" x="4030663" y="5707063"/>
          <p14:tracePt t="80274" x="4017963" y="5732463"/>
          <p14:tracePt t="80310" x="4005263" y="5743575"/>
          <p14:tracePt t="80321" x="3992563" y="5756275"/>
          <p14:tracePt t="80371" x="3992563" y="5768975"/>
          <p14:tracePt t="80382" x="3979863" y="5768975"/>
          <p14:tracePt t="80391" x="3968750" y="5781675"/>
          <p14:tracePt t="80400" x="3968750" y="5794375"/>
          <p14:tracePt t="80410" x="3956050" y="5794375"/>
          <p14:tracePt t="80420" x="3956050" y="5807075"/>
          <p14:tracePt t="80429" x="3943350" y="5819775"/>
          <p14:tracePt t="80439" x="3943350" y="5832475"/>
          <p14:tracePt t="80460" x="3930650" y="5843588"/>
          <p14:tracePt t="80471" x="3930650" y="5881688"/>
          <p14:tracePt t="80482" x="3917950" y="5919788"/>
          <p14:tracePt t="80490" x="3905250" y="5969000"/>
          <p14:tracePt t="80501" x="3892550" y="6007100"/>
          <p14:tracePt t="80511" x="3892550" y="6032500"/>
          <p14:tracePt t="80519" x="3879850" y="6045200"/>
          <p14:tracePt t="80529" x="3879850" y="6056313"/>
          <p14:tracePt t="80538" x="3879850" y="6069013"/>
          <p14:tracePt t="80558" x="3879850" y="6081713"/>
          <p14:tracePt t="80588" x="3879850" y="6094413"/>
          <p14:tracePt t="80607" x="3879850" y="6107113"/>
          <p14:tracePt t="80707" x="3892550" y="6107113"/>
          <p14:tracePt t="80717" x="3917950" y="6107113"/>
          <p14:tracePt t="80738" x="3956050" y="6107113"/>
          <p14:tracePt t="80749" x="4005263" y="6107113"/>
          <p14:tracePt t="80758" x="4030663" y="6107113"/>
          <p14:tracePt t="80769" x="4068763" y="6107113"/>
          <p14:tracePt t="80778" x="4105275" y="6107113"/>
          <p14:tracePt t="80786" x="4130675" y="6107113"/>
          <p14:tracePt t="80796" x="4156075" y="6107113"/>
          <p14:tracePt t="80806" x="4181475" y="6107113"/>
          <p14:tracePt t="80816" x="4205288" y="6107113"/>
          <p14:tracePt t="80826" x="4243388" y="6094413"/>
          <p14:tracePt t="80836" x="4256088" y="6081713"/>
          <p14:tracePt t="80851" x="4268788" y="6081713"/>
          <p14:tracePt t="80858" x="4294188" y="6069013"/>
          <p14:tracePt t="80867" x="4305300" y="6069013"/>
          <p14:tracePt t="80876" x="4318000" y="6056313"/>
          <p14:tracePt t="80885" x="4343400" y="6056313"/>
          <p14:tracePt t="80905" x="4356100" y="6045200"/>
          <p14:tracePt t="80916" x="4381500" y="6045200"/>
          <p14:tracePt t="80926" x="4406900" y="6032500"/>
          <p14:tracePt t="80934" x="4430713" y="6032500"/>
          <p14:tracePt t="80948" x="4456113" y="6019800"/>
          <p14:tracePt t="80958" x="4468813" y="6007100"/>
          <p14:tracePt t="80976" x="4481513" y="6007100"/>
          <p14:tracePt t="80979" x="4506913" y="6007100"/>
          <p14:tracePt t="80987" x="4518025" y="6007100"/>
          <p14:tracePt t="80995" x="4530725" y="6007100"/>
          <p14:tracePt t="81005" x="4556125" y="6007100"/>
          <p14:tracePt t="81025" x="4581525" y="6007100"/>
          <p14:tracePt t="81035" x="4594225" y="6007100"/>
          <p14:tracePt t="81045" x="4606925" y="6007100"/>
          <p14:tracePt t="81055" x="4630738" y="6007100"/>
          <p14:tracePt t="81065" x="4643438" y="6007100"/>
          <p14:tracePt t="81075" x="4656138" y="6007100"/>
          <p14:tracePt t="81084" x="4681538" y="6007100"/>
          <p14:tracePt t="81106" x="4694238" y="6007100"/>
          <p14:tracePt t="81116" x="4719638" y="6007100"/>
          <p14:tracePt t="81135" x="4743450" y="5994400"/>
          <p14:tracePt t="81145" x="4756150" y="5994400"/>
          <p14:tracePt t="81173" x="4768850" y="5994400"/>
          <p14:tracePt t="81193" x="4781550" y="5994400"/>
          <p14:tracePt t="81203" x="4794250" y="5994400"/>
          <p14:tracePt t="81887" x="4806950" y="5994400"/>
          <p14:tracePt t="81898" x="4832350" y="5994400"/>
          <p14:tracePt t="81907" x="4868863" y="5994400"/>
          <p14:tracePt t="81917" x="4919663" y="5981700"/>
          <p14:tracePt t="81930" x="4956175" y="5969000"/>
          <p14:tracePt t="81939" x="4981575" y="5969000"/>
          <p14:tracePt t="81948" x="5019675" y="5956300"/>
          <p14:tracePt t="81961" x="5045075" y="5956300"/>
          <p14:tracePt t="81968" x="5057775" y="5956300"/>
          <p14:tracePt t="81977" x="5094288" y="5956300"/>
          <p14:tracePt t="81987" x="5119688" y="5956300"/>
          <p14:tracePt t="81997" x="5145088" y="5956300"/>
          <p14:tracePt t="82006" x="5170488" y="5956300"/>
          <p14:tracePt t="82017" x="5181600" y="5956300"/>
          <p14:tracePt t="82027" x="5194300" y="5956300"/>
          <p14:tracePt t="82036" x="5207000" y="5956300"/>
          <p14:tracePt t="82050" x="5219700" y="5956300"/>
          <p14:tracePt t="82059" x="5245100" y="5956300"/>
          <p14:tracePt t="82067" x="5257800" y="5956300"/>
          <p14:tracePt t="82076" x="5270500" y="5956300"/>
          <p14:tracePt t="82086" x="5294313" y="5956300"/>
          <p14:tracePt t="82095" x="5307013" y="5956300"/>
          <p14:tracePt t="82106" x="5319713" y="5956300"/>
          <p14:tracePt t="82116" x="5332413" y="5956300"/>
          <p14:tracePt t="82145" x="5345113" y="5956300"/>
          <p14:tracePt t="82155" x="5357813" y="5956300"/>
          <p14:tracePt t="82176" x="5370513" y="5956300"/>
          <p14:tracePt t="82195" x="5383213" y="5956300"/>
          <p14:tracePt t="82214" x="5394325" y="5956300"/>
          <p14:tracePt t="82225" x="5407025" y="5956300"/>
          <p14:tracePt t="82259" x="5419725" y="5956300"/>
          <p14:tracePt t="82277" x="5432425" y="5956300"/>
          <p14:tracePt t="82850" x="5419725" y="5956300"/>
          <p14:tracePt t="82859" x="5370513" y="5969000"/>
          <p14:tracePt t="82869" x="5257800" y="5994400"/>
          <p14:tracePt t="82880" x="5119688" y="5994400"/>
          <p14:tracePt t="82891" x="5006975" y="5994400"/>
          <p14:tracePt t="82900" x="4819650" y="6007100"/>
          <p14:tracePt t="82912" x="4581525" y="6007100"/>
          <p14:tracePt t="82919" x="4368800" y="6007100"/>
          <p14:tracePt t="82927" x="4181475" y="6007100"/>
          <p14:tracePt t="82939" x="4005263" y="6007100"/>
          <p14:tracePt t="82947" x="3905250" y="6007100"/>
          <p14:tracePt t="82958" x="3805238" y="6007100"/>
          <p14:tracePt t="82969" x="3743325" y="5994400"/>
          <p14:tracePt t="82980" x="3692525" y="5994400"/>
          <p14:tracePt t="82990" x="3667125" y="5981700"/>
          <p14:tracePt t="82999" x="3630613" y="5969000"/>
          <p14:tracePt t="83009" x="3617913" y="5969000"/>
          <p14:tracePt t="83017" x="3605213" y="5956300"/>
          <p14:tracePt t="83028" x="3592513" y="5956300"/>
          <p14:tracePt t="83041" x="3592513" y="5945188"/>
          <p14:tracePt t="83049" x="3579813" y="5945188"/>
          <p14:tracePt t="83068" x="3567113" y="5945188"/>
          <p14:tracePt t="83079" x="3554413" y="5932488"/>
          <p14:tracePt t="83097" x="3554413" y="5919788"/>
          <p14:tracePt t="83128" x="3554413" y="5907088"/>
          <p14:tracePt t="83158" x="3541713" y="5907088"/>
          <p14:tracePt t="83167" x="3530600" y="5894388"/>
          <p14:tracePt t="83178" x="3530600" y="5881688"/>
          <p14:tracePt t="83187" x="3517900" y="5868988"/>
          <p14:tracePt t="83196" x="3505200" y="5843588"/>
          <p14:tracePt t="83206" x="3479800" y="5807075"/>
          <p14:tracePt t="83218" x="3454400" y="5768975"/>
          <p14:tracePt t="83228" x="3417888" y="5719763"/>
          <p14:tracePt t="83239" x="3367088" y="5656263"/>
          <p14:tracePt t="83249" x="3328988" y="5568950"/>
          <p14:tracePt t="83257" x="3279775" y="5456238"/>
          <p14:tracePt t="83267" x="3241675" y="5356225"/>
          <p14:tracePt t="83276" x="3228975" y="5230813"/>
          <p14:tracePt t="83285" x="3216275" y="5092700"/>
          <p14:tracePt t="83296" x="3216275" y="4930775"/>
          <p14:tracePt t="83306" x="3216275" y="4730750"/>
          <p14:tracePt t="83315" x="3254375" y="4567238"/>
          <p14:tracePt t="83325" x="3305175" y="4430713"/>
          <p14:tracePt t="83335" x="3328988" y="4330700"/>
          <p14:tracePt t="83345" x="3367088" y="4267200"/>
          <p14:tracePt t="83356" x="3392488" y="4205288"/>
          <p14:tracePt t="83367" x="3417888" y="4179888"/>
          <p14:tracePt t="83376" x="3441700" y="4154488"/>
          <p14:tracePt t="83388" x="3479800" y="4129088"/>
          <p14:tracePt t="83395" x="3517900" y="4117975"/>
          <p14:tracePt t="83405" x="3541713" y="4117975"/>
          <p14:tracePt t="83415" x="3567113" y="4117975"/>
          <p14:tracePt t="83425" x="3643313" y="4117975"/>
          <p14:tracePt t="83434" x="3705225" y="4117975"/>
          <p14:tracePt t="83445" x="3779838" y="4141788"/>
          <p14:tracePt t="83455" x="3856038" y="4179888"/>
          <p14:tracePt t="83464" x="3892550" y="4192588"/>
          <p14:tracePt t="83475" x="3943350" y="4241800"/>
          <p14:tracePt t="83485" x="3979863" y="4279900"/>
          <p14:tracePt t="83494" x="4017963" y="4292600"/>
          <p14:tracePt t="83505" x="4043363" y="4330700"/>
          <p14:tracePt t="83514" x="4068763" y="4405313"/>
          <p14:tracePt t="83524" x="4081463" y="4443413"/>
          <p14:tracePt t="83534" x="4081463" y="4518025"/>
          <p14:tracePt t="83544" x="4081463" y="4567238"/>
          <p14:tracePt t="83554" x="4030663" y="4667250"/>
          <p14:tracePt t="83564" x="3968750" y="4718050"/>
          <p14:tracePt t="83574" x="3930650" y="4779963"/>
          <p14:tracePt t="83584" x="3892550" y="4830763"/>
          <p14:tracePt t="83594" x="3830638" y="4856163"/>
          <p14:tracePt t="83605" x="3779838" y="4879975"/>
          <p14:tracePt t="83613" x="3730625" y="4905375"/>
          <p14:tracePt t="83623" x="3705225" y="4930775"/>
          <p14:tracePt t="83633" x="3667125" y="4943475"/>
          <p14:tracePt t="83643" x="3654425" y="4943475"/>
          <p14:tracePt t="83653" x="3643313" y="4956175"/>
          <p14:tracePt t="83663" x="3617913" y="4956175"/>
          <p14:tracePt t="83672" x="3605213" y="4956175"/>
          <p14:tracePt t="83693" x="3592513" y="4956175"/>
          <p14:tracePt t="83703" x="3579813" y="4956175"/>
          <p14:tracePt t="83735" x="3567113" y="4956175"/>
          <p14:tracePt t="83754" x="3554413" y="4956175"/>
          <p14:tracePt t="83762" x="3541713" y="4943475"/>
          <p14:tracePt t="84318" x="3517900" y="4930775"/>
          <p14:tracePt t="84328" x="3505200" y="4905375"/>
          <p14:tracePt t="84336" x="3441700" y="4879975"/>
          <p14:tracePt t="84347" x="3367088" y="4818063"/>
          <p14:tracePt t="84358" x="3205163" y="4730750"/>
          <p14:tracePt t="84366" x="3028950" y="4605338"/>
          <p14:tracePt t="84375" x="2803525" y="4430713"/>
          <p14:tracePt t="84388" x="2516188" y="4141788"/>
          <p14:tracePt t="84396" x="2178050" y="3803650"/>
          <p14:tracePt t="84405" x="1752600" y="3341688"/>
          <p14:tracePt t="84417" x="1363663" y="2928938"/>
          <p14:tracePt t="84426" x="901700" y="2465388"/>
          <p14:tracePt t="84437" x="612775" y="2101850"/>
          <p14:tracePt t="84445" x="325438" y="1701800"/>
          <p14:tracePt t="84455" x="138113" y="1363663"/>
          <p14:tracePt t="84466" x="0" y="108902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a:t>
            </a:r>
            <a:r>
              <a:rPr lang="en-IN" altLang="zh-CN" sz="2800" b="1" dirty="0">
                <a:solidFill>
                  <a:schemeClr val="bg1"/>
                </a:solidFill>
                <a:latin typeface="Tinos"/>
                <a:ea typeface="+mj-ea"/>
                <a:cs typeface="+mj-cs"/>
              </a:rPr>
              <a:t>Classification of solids</a:t>
            </a:r>
          </a:p>
          <a:p>
            <a:pPr algn="ctr">
              <a:lnSpc>
                <a:spcPct val="90000"/>
              </a:lnSpc>
              <a:spcBef>
                <a:spcPct val="0"/>
              </a:spcBef>
              <a:defRPr/>
            </a:pPr>
            <a:endParaRPr lang="en-IN" sz="2800" b="1" dirty="0">
              <a:solidFill>
                <a:schemeClr val="bg1"/>
              </a:solidFill>
              <a:latin typeface="Tinos"/>
              <a:ea typeface="+mj-ea"/>
              <a:cs typeface="+mj-cs"/>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4099" name="Rectangle 3"/>
          <p:cNvSpPr>
            <a:spLocks noChangeArrowheads="1"/>
          </p:cNvSpPr>
          <p:nvPr/>
        </p:nvSpPr>
        <p:spPr bwMode="auto">
          <a:xfrm>
            <a:off x="901701" y="4709122"/>
            <a:ext cx="982979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sym typeface="Symbol" pitchFamily="18" charset="2"/>
            </a:endParaRPr>
          </a:p>
        </p:txBody>
      </p:sp>
      <p:sp>
        <p:nvSpPr>
          <p:cNvPr id="70663" name="Rectangle 7"/>
          <p:cNvSpPr>
            <a:spLocks noChangeArrowheads="1"/>
          </p:cNvSpPr>
          <p:nvPr/>
        </p:nvSpPr>
        <p:spPr bwMode="auto">
          <a:xfrm>
            <a:off x="0" y="9334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664" name="Rectangle 8"/>
          <p:cNvSpPr>
            <a:spLocks noChangeArrowheads="1"/>
          </p:cNvSpPr>
          <p:nvPr/>
        </p:nvSpPr>
        <p:spPr bwMode="auto">
          <a:xfrm>
            <a:off x="77950" y="1482978"/>
            <a:ext cx="5923394"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indent="-342900" algn="just" fontAlgn="base">
              <a:spcBef>
                <a:spcPct val="0"/>
              </a:spcBef>
              <a:spcAft>
                <a:spcPct val="0"/>
              </a:spcAft>
              <a:buFont typeface="Arial" pitchFamily="34" charset="0"/>
              <a:buChar char="•"/>
            </a:pPr>
            <a:r>
              <a:rPr lang="en-IN" sz="2200" dirty="0"/>
              <a:t>semiconductor exhibits an electrical conductivity intermediate between that of metal and insulators </a:t>
            </a:r>
          </a:p>
          <a:p>
            <a:pPr marL="342900" indent="-342900" algn="just" fontAlgn="base">
              <a:spcBef>
                <a:spcPct val="0"/>
              </a:spcBef>
              <a:spcAft>
                <a:spcPct val="0"/>
              </a:spcAft>
              <a:buFont typeface="Arial" pitchFamily="34" charset="0"/>
              <a:buChar char="•"/>
            </a:pPr>
            <a:r>
              <a:rPr lang="en-IN" sz="2200" dirty="0"/>
              <a:t>the energy gap </a:t>
            </a:r>
            <a:r>
              <a:rPr lang="en-IN" sz="2200" dirty="0" err="1"/>
              <a:t>E</a:t>
            </a:r>
            <a:r>
              <a:rPr lang="en-IN" sz="2200" baseline="-25000" dirty="0" err="1"/>
              <a:t>g</a:t>
            </a:r>
            <a:r>
              <a:rPr lang="en-IN" sz="2200" dirty="0"/>
              <a:t> is relatively small (of the order of 1eV). </a:t>
            </a:r>
          </a:p>
          <a:p>
            <a:pPr marL="342900" indent="-342900" algn="just" fontAlgn="base">
              <a:spcBef>
                <a:spcPct val="0"/>
              </a:spcBef>
              <a:spcAft>
                <a:spcPct val="0"/>
              </a:spcAft>
              <a:buFont typeface="Arial" pitchFamily="34" charset="0"/>
              <a:buChar char="•"/>
            </a:pPr>
            <a:r>
              <a:rPr lang="en-IN" sz="2200" dirty="0"/>
              <a:t>an appreciable number of electrons can be thermally excited across the gap from the states near the top of the valence band to states the bottom of the conduction band. </a:t>
            </a:r>
          </a:p>
        </p:txBody>
      </p:sp>
      <p:pic>
        <p:nvPicPr>
          <p:cNvPr id="3" name="Picture 2">
            <a:extLst>
              <a:ext uri="{FF2B5EF4-FFF2-40B4-BE49-F238E27FC236}">
                <a16:creationId xmlns:a16="http://schemas.microsoft.com/office/drawing/2014/main" id="{65FFF69D-7F99-44D3-A1B5-61705CA1945A}"/>
              </a:ext>
            </a:extLst>
          </p:cNvPr>
          <p:cNvPicPr>
            <a:picLocks noChangeAspect="1"/>
          </p:cNvPicPr>
          <p:nvPr/>
        </p:nvPicPr>
        <p:blipFill>
          <a:blip r:embed="rId4"/>
          <a:stretch>
            <a:fillRect/>
          </a:stretch>
        </p:blipFill>
        <p:spPr>
          <a:xfrm>
            <a:off x="-1" y="-2277"/>
            <a:ext cx="1504949" cy="1023587"/>
          </a:xfrm>
          <a:prstGeom prst="rect">
            <a:avLst/>
          </a:prstGeom>
        </p:spPr>
      </p:pic>
      <p:pic>
        <p:nvPicPr>
          <p:cNvPr id="12" name="Picture 11"/>
          <p:cNvPicPr/>
          <p:nvPr/>
        </p:nvPicPr>
        <p:blipFill>
          <a:blip r:embed="rId5" cstate="print"/>
          <a:srcRect/>
          <a:stretch>
            <a:fillRect/>
          </a:stretch>
        </p:blipFill>
        <p:spPr bwMode="auto">
          <a:xfrm>
            <a:off x="6001344" y="1021310"/>
            <a:ext cx="5721586" cy="3086665"/>
          </a:xfrm>
          <a:prstGeom prst="rect">
            <a:avLst/>
          </a:prstGeom>
          <a:noFill/>
          <a:ln w="9525">
            <a:noFill/>
            <a:miter lim="800000"/>
            <a:headEnd/>
            <a:tailEnd/>
          </a:ln>
        </p:spPr>
      </p:pic>
      <p:sp>
        <p:nvSpPr>
          <p:cNvPr id="13" name="Rectangle 12"/>
          <p:cNvSpPr/>
          <p:nvPr/>
        </p:nvSpPr>
        <p:spPr>
          <a:xfrm>
            <a:off x="77949" y="1021311"/>
            <a:ext cx="10653551" cy="461665"/>
          </a:xfrm>
          <a:prstGeom prst="rect">
            <a:avLst/>
          </a:prstGeom>
        </p:spPr>
        <p:txBody>
          <a:bodyPr wrap="square">
            <a:spAutoFit/>
          </a:bodyPr>
          <a:lstStyle/>
          <a:p>
            <a:r>
              <a:rPr lang="en-IN" sz="2400" b="1" dirty="0"/>
              <a:t>Semiconductor </a:t>
            </a:r>
          </a:p>
        </p:txBody>
      </p:sp>
      <p:sp>
        <p:nvSpPr>
          <p:cNvPr id="14" name="Rectangle 13"/>
          <p:cNvSpPr/>
          <p:nvPr/>
        </p:nvSpPr>
        <p:spPr>
          <a:xfrm>
            <a:off x="245660" y="4709122"/>
            <a:ext cx="6028532" cy="1446550"/>
          </a:xfrm>
          <a:prstGeom prst="rect">
            <a:avLst/>
          </a:prstGeom>
        </p:spPr>
        <p:txBody>
          <a:bodyPr wrap="square">
            <a:spAutoFit/>
          </a:bodyPr>
          <a:lstStyle/>
          <a:p>
            <a:pPr marL="342900" indent="-342900" algn="just" fontAlgn="base">
              <a:spcBef>
                <a:spcPct val="0"/>
              </a:spcBef>
              <a:spcAft>
                <a:spcPct val="0"/>
              </a:spcAft>
              <a:buFont typeface="Arial" pitchFamily="34" charset="0"/>
              <a:buChar char="•"/>
            </a:pPr>
            <a:r>
              <a:rPr lang="en-IN" sz="2200" dirty="0"/>
              <a:t>As the temperature approaches absolute zero, the thermal excitation becomes vanishingly small and therefore all semiconductors behave as insulators at such temperatures.</a:t>
            </a:r>
          </a:p>
        </p:txBody>
      </p:sp>
    </p:spTree>
    <p:extLst>
      <p:ext uri="{BB962C8B-B14F-4D97-AF65-F5344CB8AC3E}">
        <p14:creationId xmlns:p14="http://schemas.microsoft.com/office/powerpoint/2010/main" val="2041208626"/>
      </p:ext>
    </p:extLst>
  </p:cSld>
  <p:clrMapOvr>
    <a:masterClrMapping/>
  </p:clrMapOvr>
  <p:transition advTm="39490"/>
  <p:extLst>
    <p:ext uri="{3A86A75C-4F4B-4683-9AE1-C65F6400EC91}">
      <p14:laserTraceLst xmlns:p14="http://schemas.microsoft.com/office/powerpoint/2010/main">
        <p14:tracePtLst>
          <p14:tracePt t="3268" x="2790825" y="2252663"/>
          <p14:tracePt t="3298" x="2803525" y="2252663"/>
          <p14:tracePt t="3388" x="2816225" y="2252663"/>
          <p14:tracePt t="3408" x="2841625" y="2265363"/>
          <p14:tracePt t="3416" x="2879725" y="2278063"/>
          <p14:tracePt t="3426" x="2890838" y="2290763"/>
          <p14:tracePt t="3436" x="2941638" y="2303463"/>
          <p14:tracePt t="3447" x="2992438" y="2303463"/>
          <p14:tracePt t="3455" x="3028950" y="2327275"/>
          <p14:tracePt t="3466" x="3041650" y="2327275"/>
          <p14:tracePt t="3488" x="3067050" y="2339975"/>
          <p14:tracePt t="3497" x="3079750" y="2339975"/>
          <p14:tracePt t="3506" x="3092450" y="2339975"/>
          <p14:tracePt t="3515" x="3103563" y="2339975"/>
          <p14:tracePt t="3526" x="3116263" y="2339975"/>
          <p14:tracePt t="3567" x="3128963" y="2339975"/>
          <p14:tracePt t="3588" x="3141663" y="2339975"/>
          <p14:tracePt t="3982" x="3128963" y="2339975"/>
          <p14:tracePt t="4012" x="3116263" y="2339975"/>
          <p14:tracePt t="4031" x="3103563" y="2339975"/>
          <p14:tracePt t="4041" x="3092450" y="2339975"/>
          <p14:tracePt t="4121" x="3128963" y="2352675"/>
          <p14:tracePt t="4130" x="3216275" y="2352675"/>
          <p14:tracePt t="4140" x="3341688" y="2390775"/>
          <p14:tracePt t="4151" x="3505200" y="2403475"/>
          <p14:tracePt t="4161" x="3605213" y="2427288"/>
          <p14:tracePt t="4183" x="3767138" y="2439988"/>
          <p14:tracePt t="4190" x="3817938" y="2452688"/>
          <p14:tracePt t="4199" x="3843338" y="2465388"/>
          <p14:tracePt t="4210" x="3867150" y="2465388"/>
          <p14:tracePt t="4220" x="3905250" y="2478088"/>
          <p14:tracePt t="4229" x="3930650" y="2478088"/>
          <p14:tracePt t="4240" x="3943350" y="2478088"/>
          <p14:tracePt t="4249" x="3968750" y="2478088"/>
          <p14:tracePt t="4258" x="3979863" y="2478088"/>
          <p14:tracePt t="4269" x="3992563" y="2478088"/>
          <p14:tracePt t="4279" x="4017963" y="2490788"/>
          <p14:tracePt t="4288" x="4030663" y="2490788"/>
          <p14:tracePt t="4299" x="4043363" y="2490788"/>
          <p14:tracePt t="4310" x="4068763" y="2490788"/>
          <p14:tracePt t="4318" x="4081463" y="2490788"/>
          <p14:tracePt t="4329" x="4092575" y="2490788"/>
          <p14:tracePt t="4359" x="4105275" y="2490788"/>
          <p14:tracePt t="4368" x="4117975" y="2490788"/>
          <p14:tracePt t="4398" x="4130675" y="2490788"/>
          <p14:tracePt t="4418" x="4143375" y="2490788"/>
          <p14:tracePt t="4558" x="4130675" y="2490788"/>
          <p14:tracePt t="4569" x="4117975" y="2490788"/>
          <p14:tracePt t="4578" x="4081463" y="2490788"/>
          <p14:tracePt t="4586" x="4056063" y="2465388"/>
          <p14:tracePt t="4597" x="4030663" y="2452688"/>
          <p14:tracePt t="4607" x="4005263" y="2439988"/>
          <p14:tracePt t="4616" x="3979863" y="2427288"/>
          <p14:tracePt t="4627" x="3943350" y="2403475"/>
          <p14:tracePt t="4636" x="3917950" y="2403475"/>
          <p14:tracePt t="4648" x="3905250" y="2390775"/>
          <p14:tracePt t="4658" x="3867150" y="2390775"/>
          <p14:tracePt t="4670" x="3792538" y="2365375"/>
          <p14:tracePt t="4677" x="3756025" y="2365375"/>
          <p14:tracePt t="4689" x="3705225" y="2352675"/>
          <p14:tracePt t="4698" x="3679825" y="2339975"/>
          <p14:tracePt t="4705" x="3643313" y="2339975"/>
          <p14:tracePt t="4716" x="3605213" y="2327275"/>
          <p14:tracePt t="4726" x="3592513" y="2327275"/>
          <p14:tracePt t="4735" x="3554413" y="2314575"/>
          <p14:tracePt t="4746" x="3517900" y="2303463"/>
          <p14:tracePt t="4755" x="3505200" y="2303463"/>
          <p14:tracePt t="4767" x="3467100" y="2303463"/>
          <p14:tracePt t="4777" x="3441700" y="2303463"/>
          <p14:tracePt t="4788" x="3429000" y="2303463"/>
          <p14:tracePt t="4795" x="3417888" y="2303463"/>
          <p14:tracePt t="4805" x="3405188" y="2303463"/>
          <p14:tracePt t="4815" x="3392488" y="2303463"/>
          <p14:tracePt t="4845" x="3379788" y="2303463"/>
          <p14:tracePt t="4854" x="3367088" y="2303463"/>
          <p14:tracePt t="5003" x="3379788" y="2303463"/>
          <p14:tracePt t="5014" x="3405188" y="2303463"/>
          <p14:tracePt t="5023" x="3429000" y="2303463"/>
          <p14:tracePt t="5033" x="3467100" y="2303463"/>
          <p14:tracePt t="5043" x="3492500" y="2303463"/>
          <p14:tracePt t="5053" x="3517900" y="2303463"/>
          <p14:tracePt t="5062" x="3554413" y="2303463"/>
          <p14:tracePt t="5073" x="3567113" y="2303463"/>
          <p14:tracePt t="5083" x="3605213" y="2303463"/>
          <p14:tracePt t="5092" x="3643313" y="2303463"/>
          <p14:tracePt t="5113" x="3667125" y="2303463"/>
          <p14:tracePt t="5123" x="3692525" y="2303463"/>
          <p14:tracePt t="5145" x="3717925" y="2303463"/>
          <p14:tracePt t="5151" x="3743325" y="2303463"/>
          <p14:tracePt t="5186" x="3779838" y="2303463"/>
          <p14:tracePt t="5201" x="3805238" y="2303463"/>
          <p14:tracePt t="5211" x="3817938" y="2303463"/>
          <p14:tracePt t="5221" x="3830638" y="2303463"/>
          <p14:tracePt t="5255" x="3843338" y="2303463"/>
          <p14:tracePt t="5265" x="3856038" y="2303463"/>
          <p14:tracePt t="5283" x="3867150" y="2303463"/>
          <p14:tracePt t="5292" x="3879850" y="2303463"/>
          <p14:tracePt t="5311" x="3892550" y="2303463"/>
          <p14:tracePt t="5330" x="3905250" y="2303463"/>
          <p14:tracePt t="5341" x="3917950" y="2303463"/>
          <p14:tracePt t="5350" x="3930650" y="2303463"/>
          <p14:tracePt t="5382" x="3943350" y="2303463"/>
          <p14:tracePt t="5391" x="3956050" y="2303463"/>
          <p14:tracePt t="5402" x="3968750" y="2303463"/>
          <p14:tracePt t="5430" x="3979863" y="2303463"/>
          <p14:tracePt t="5440" x="4005263" y="2303463"/>
          <p14:tracePt t="5459" x="4017963" y="2303463"/>
          <p14:tracePt t="5469" x="4043363" y="2303463"/>
          <p14:tracePt t="5491" x="4068763" y="2303463"/>
          <p14:tracePt t="5501" x="4081463" y="2303463"/>
          <p14:tracePt t="5512" x="4092575" y="2303463"/>
          <p14:tracePt t="5521" x="4117975" y="2303463"/>
          <p14:tracePt t="5530" x="4130675" y="2303463"/>
          <p14:tracePt t="5539" x="4143375" y="2303463"/>
          <p14:tracePt t="5549" x="4156075" y="2303463"/>
          <p14:tracePt t="5568" x="4168775" y="2303463"/>
          <p14:tracePt t="5579" x="4192588" y="2303463"/>
          <p14:tracePt t="5589" x="4205288" y="2303463"/>
          <p14:tracePt t="5598" x="4217988" y="2303463"/>
          <p14:tracePt t="5610" x="4243388" y="2303463"/>
          <p14:tracePt t="5621" x="4256088" y="2303463"/>
          <p14:tracePt t="5629" x="4268788" y="2303463"/>
          <p14:tracePt t="5644" x="4281488" y="2303463"/>
          <p14:tracePt t="5650" x="4294188" y="2303463"/>
          <p14:tracePt t="5658" x="4318000" y="2303463"/>
          <p14:tracePt t="5668" x="4330700" y="2303463"/>
          <p14:tracePt t="5678" x="4343400" y="2303463"/>
          <p14:tracePt t="5707" x="4356100" y="2303463"/>
          <p14:tracePt t="5719" x="4368800" y="2303463"/>
          <p14:tracePt t="5742" x="4394200" y="2303463"/>
          <p14:tracePt t="5751" x="4418013" y="2303463"/>
          <p14:tracePt t="5769" x="4443413" y="2303463"/>
          <p14:tracePt t="5778" x="4456113" y="2303463"/>
          <p14:tracePt t="5788" x="4468813" y="2303463"/>
          <p14:tracePt t="5797" x="4494213" y="2303463"/>
          <p14:tracePt t="5806" x="4506913" y="2303463"/>
          <p14:tracePt t="5817" x="4518025" y="2303463"/>
          <p14:tracePt t="5827" x="4530725" y="2303463"/>
          <p14:tracePt t="5836" x="4543425" y="2303463"/>
          <p14:tracePt t="5857" x="4556125" y="2303463"/>
          <p14:tracePt t="5881" x="4568825" y="2303463"/>
          <p14:tracePt t="5906" x="4581525" y="2303463"/>
          <p14:tracePt t="5916" x="4594225" y="2303463"/>
          <p14:tracePt t="5936" x="4606925" y="2303463"/>
          <p14:tracePt t="5966" x="4619625" y="2303463"/>
          <p14:tracePt t="5975" x="4630738" y="2303463"/>
          <p14:tracePt t="5995" x="4643438" y="2303463"/>
          <p14:tracePt t="6025" x="4656138" y="2303463"/>
          <p14:tracePt t="6035" x="4668838" y="2303463"/>
          <p14:tracePt t="6583" x="4668838" y="2314575"/>
          <p14:tracePt t="6602" x="4656138" y="2327275"/>
          <p14:tracePt t="6630" x="4643438" y="2327275"/>
          <p14:tracePt t="6640" x="4606925" y="2339975"/>
          <p14:tracePt t="6650" x="4594225" y="2339975"/>
          <p14:tracePt t="6660" x="4543425" y="2365375"/>
          <p14:tracePt t="6669" x="4443413" y="2378075"/>
          <p14:tracePt t="6682" x="4381500" y="2403475"/>
          <p14:tracePt t="6691" x="4305300" y="2427288"/>
          <p14:tracePt t="6701" x="4217988" y="2439988"/>
          <p14:tracePt t="6713" x="4143375" y="2452688"/>
          <p14:tracePt t="6721" x="4043363" y="2465388"/>
          <p14:tracePt t="6731" x="3943350" y="2490788"/>
          <p14:tracePt t="6739" x="3856038" y="2503488"/>
          <p14:tracePt t="6749" x="3792538" y="2503488"/>
          <p14:tracePt t="6759" x="3730625" y="2503488"/>
          <p14:tracePt t="6769" x="3679825" y="2503488"/>
          <p14:tracePt t="6779" x="3643313" y="2503488"/>
          <p14:tracePt t="6788" x="3592513" y="2503488"/>
          <p14:tracePt t="6799" x="3567113" y="2503488"/>
          <p14:tracePt t="6811" x="3541713" y="2503488"/>
          <p14:tracePt t="6821" x="3505200" y="2503488"/>
          <p14:tracePt t="6830" x="3479800" y="2503488"/>
          <p14:tracePt t="6850" x="3441700" y="2503488"/>
          <p14:tracePt t="6859" x="3429000" y="2503488"/>
          <p14:tracePt t="6868" x="3405188" y="2503488"/>
          <p14:tracePt t="6878" x="3379788" y="2503488"/>
          <p14:tracePt t="6888" x="3367088" y="2490788"/>
          <p14:tracePt t="6898" x="3354388" y="2490788"/>
          <p14:tracePt t="6907" x="3317875" y="2490788"/>
          <p14:tracePt t="6918" x="3305175" y="2490788"/>
          <p14:tracePt t="6928" x="3292475" y="2490788"/>
          <p14:tracePt t="6937" x="3267075" y="2490788"/>
          <p14:tracePt t="6957" x="3241675" y="2490788"/>
          <p14:tracePt t="6968" x="3205163" y="2490788"/>
          <p14:tracePt t="6977" x="3192463" y="2490788"/>
          <p14:tracePt t="6987" x="3167063" y="2490788"/>
          <p14:tracePt t="6998" x="3154363" y="2490788"/>
          <p14:tracePt t="7007" x="3141663" y="2478088"/>
          <p14:tracePt t="7018" x="3116263" y="2478088"/>
          <p14:tracePt t="7026" x="3103563" y="2478088"/>
          <p14:tracePt t="7037" x="3092450" y="2478088"/>
          <p14:tracePt t="7047" x="3067050" y="2478088"/>
          <p14:tracePt t="7056" x="3054350" y="2478088"/>
          <p14:tracePt t="7066" x="3041650" y="2478088"/>
          <p14:tracePt t="7079" x="3016250" y="2478088"/>
          <p14:tracePt t="7098" x="2992438" y="2478088"/>
          <p14:tracePt t="7106" x="2979738" y="2478088"/>
          <p14:tracePt t="7116" x="2967038" y="2478088"/>
          <p14:tracePt t="7126" x="2941638" y="2478088"/>
          <p14:tracePt t="7136" x="2928938" y="2478088"/>
          <p14:tracePt t="7145" x="2916238" y="2478088"/>
          <p14:tracePt t="7177" x="2867025" y="2490788"/>
          <p14:tracePt t="7186" x="2841625" y="2490788"/>
          <p14:tracePt t="7215" x="2828925" y="2490788"/>
          <p14:tracePt t="7235" x="2816225" y="2490788"/>
          <p14:tracePt t="7245" x="2803525" y="2490788"/>
          <p14:tracePt t="7278" x="2790825" y="2490788"/>
          <p14:tracePt t="7554" x="2790825" y="2503488"/>
          <p14:tracePt t="7602" x="2790825" y="2516188"/>
          <p14:tracePt t="7612" x="2790825" y="2527300"/>
          <p14:tracePt t="7632" x="2790825" y="2540000"/>
          <p14:tracePt t="7682" x="2790825" y="2552700"/>
          <p14:tracePt t="7770" x="2803525" y="2565400"/>
          <p14:tracePt t="7781" x="2816225" y="2565400"/>
          <p14:tracePt t="7802" x="2828925" y="2565400"/>
          <p14:tracePt t="7812" x="2841625" y="2565400"/>
          <p14:tracePt t="7821" x="2854325" y="2565400"/>
          <p14:tracePt t="7830" x="2867025" y="2565400"/>
          <p14:tracePt t="7859" x="2879725" y="2565400"/>
          <p14:tracePt t="7878" x="2890838" y="2565400"/>
          <p14:tracePt t="7890" x="2903538" y="2565400"/>
          <p14:tracePt t="7949" x="2890838" y="2565400"/>
          <p14:tracePt t="7959" x="2879725" y="2565400"/>
          <p14:tracePt t="7969" x="2867025" y="2565400"/>
          <p14:tracePt t="7978" x="2841625" y="2565400"/>
          <p14:tracePt t="8002" x="2803525" y="2565400"/>
          <p14:tracePt t="8010" x="2767013" y="2565400"/>
          <p14:tracePt t="8020" x="2754313" y="2565400"/>
          <p14:tracePt t="8031" x="2716213" y="2565400"/>
          <p14:tracePt t="8040" x="2678113" y="2565400"/>
          <p14:tracePt t="8051" x="2667000" y="2565400"/>
          <p14:tracePt t="8059" x="2628900" y="2565400"/>
          <p14:tracePt t="8068" x="2590800" y="2565400"/>
          <p14:tracePt t="8078" x="2565400" y="2565400"/>
          <p14:tracePt t="8088" x="2541588" y="2565400"/>
          <p14:tracePt t="8097" x="2516188" y="2565400"/>
          <p14:tracePt t="8108" x="2503488" y="2565400"/>
          <p14:tracePt t="8118" x="2490788" y="2565400"/>
          <p14:tracePt t="8129" x="2465388" y="2565400"/>
          <p14:tracePt t="8139" x="2452688" y="2565400"/>
          <p14:tracePt t="8151" x="2441575" y="2565400"/>
          <p14:tracePt t="8179" x="2416175" y="2565400"/>
          <p14:tracePt t="8208" x="2403475" y="2565400"/>
          <p14:tracePt t="8298" x="2416175" y="2578100"/>
          <p14:tracePt t="8306" x="2452688" y="2578100"/>
          <p14:tracePt t="8316" x="2490788" y="2578100"/>
          <p14:tracePt t="8327" x="2503488" y="2578100"/>
          <p14:tracePt t="8336" x="2541588" y="2578100"/>
          <p14:tracePt t="8346" x="2578100" y="2578100"/>
          <p14:tracePt t="8356" x="2603500" y="2578100"/>
          <p14:tracePt t="8367" x="2628900" y="2578100"/>
          <p14:tracePt t="8377" x="2667000" y="2578100"/>
          <p14:tracePt t="8387" x="2690813" y="2578100"/>
          <p14:tracePt t="8398" x="2716213" y="2578100"/>
          <p14:tracePt t="8408" x="2741613" y="2578100"/>
          <p14:tracePt t="8418" x="2754313" y="2578100"/>
          <p14:tracePt t="8426" x="2767013" y="2578100"/>
          <p14:tracePt t="8435" x="2790825" y="2578100"/>
          <p14:tracePt t="8445" x="2803525" y="2578100"/>
          <p14:tracePt t="8454" x="2816225" y="2578100"/>
          <p14:tracePt t="8465" x="2828925" y="2578100"/>
          <p14:tracePt t="8474" x="2841625" y="2578100"/>
          <p14:tracePt t="8486" x="2854325" y="2578100"/>
          <p14:tracePt t="8507" x="2867025" y="2578100"/>
          <p14:tracePt t="8515" x="2879725" y="2578100"/>
          <p14:tracePt t="8544" x="2890838" y="2578100"/>
          <p14:tracePt t="8555" x="2903538" y="2578100"/>
          <p14:tracePt t="9268" x="2903538" y="2603500"/>
          <p14:tracePt t="9279" x="2890838" y="2627313"/>
          <p14:tracePt t="9287" x="2879725" y="2640013"/>
          <p14:tracePt t="9299" x="2854325" y="2665413"/>
          <p14:tracePt t="9308" x="2841625" y="2703513"/>
          <p14:tracePt t="9317" x="2828925" y="2740025"/>
          <p14:tracePt t="9330" x="2803525" y="2765425"/>
          <p14:tracePt t="9339" x="2778125" y="2778125"/>
          <p14:tracePt t="9351" x="2741613" y="2790825"/>
          <p14:tracePt t="9360" x="2728913" y="2816225"/>
          <p14:tracePt t="9370" x="2703513" y="2840038"/>
          <p14:tracePt t="9379" x="2690813" y="2852738"/>
          <p14:tracePt t="9387" x="2678113" y="2865438"/>
          <p14:tracePt t="9408" x="2667000" y="2878138"/>
          <p14:tracePt t="9427" x="2654300" y="2890838"/>
          <p14:tracePt t="9447" x="2641600" y="2903538"/>
          <p14:tracePt t="9457" x="2628900" y="2903538"/>
          <p14:tracePt t="9655" x="2616200" y="2903538"/>
          <p14:tracePt t="9745" x="2616200" y="2916238"/>
          <p14:tracePt t="9764" x="2616200" y="2928938"/>
          <p14:tracePt t="9814" x="2616200" y="2941638"/>
          <p14:tracePt t="9847" x="2616200" y="2952750"/>
          <p14:tracePt t="9883" x="2628900" y="2952750"/>
          <p14:tracePt t="9903" x="2641600" y="2952750"/>
          <p14:tracePt t="9912" x="2654300" y="2952750"/>
          <p14:tracePt t="9934" x="2678113" y="2952750"/>
          <p14:tracePt t="9943" x="2690813" y="2952750"/>
          <p14:tracePt t="9954" x="2703513" y="2952750"/>
          <p14:tracePt t="9962" x="2728913" y="2952750"/>
          <p14:tracePt t="9984" x="2754313" y="2952750"/>
          <p14:tracePt t="9992" x="2790825" y="2952750"/>
          <p14:tracePt t="10002" x="2803525" y="2952750"/>
          <p14:tracePt t="10013" x="2828925" y="2952750"/>
          <p14:tracePt t="10022" x="2867025" y="2952750"/>
          <p14:tracePt t="10042" x="2890838" y="2952750"/>
          <p14:tracePt t="10052" x="2916238" y="2952750"/>
          <p14:tracePt t="10061" x="2928938" y="2952750"/>
          <p14:tracePt t="10074" x="2954338" y="2952750"/>
          <p14:tracePt t="10084" x="2967038" y="2952750"/>
          <p14:tracePt t="10093" x="2979738" y="2952750"/>
          <p14:tracePt t="10101" x="3003550" y="2952750"/>
          <p14:tracePt t="10112" x="3016250" y="2952750"/>
          <p14:tracePt t="10121" x="3028950" y="2952750"/>
          <p14:tracePt t="10131" x="3054350" y="2941638"/>
          <p14:tracePt t="10141" x="3067050" y="2941638"/>
          <p14:tracePt t="10151" x="3079750" y="2941638"/>
          <p14:tracePt t="10163" x="3103563" y="2941638"/>
          <p14:tracePt t="10189" x="3128963" y="2928938"/>
          <p14:tracePt t="10192" x="3154363" y="2928938"/>
          <p14:tracePt t="10202" x="3167063" y="2928938"/>
          <p14:tracePt t="10220" x="3179763" y="2928938"/>
          <p14:tracePt t="10231" x="3192463" y="2928938"/>
          <p14:tracePt t="10240" x="3192463" y="2916238"/>
          <p14:tracePt t="10250" x="3216275" y="2916238"/>
          <p14:tracePt t="10262" x="3228975" y="2916238"/>
          <p14:tracePt t="10270" x="3241675" y="2916238"/>
          <p14:tracePt t="10285" x="3254375" y="2916238"/>
          <p14:tracePt t="10292" x="3279775" y="2916238"/>
          <p14:tracePt t="10301" x="3292475" y="2916238"/>
          <p14:tracePt t="10312" x="3305175" y="2916238"/>
          <p14:tracePt t="10321" x="3317875" y="2916238"/>
          <p14:tracePt t="10334" x="3341688" y="2916238"/>
          <p14:tracePt t="10349" x="3367088" y="2903538"/>
          <p14:tracePt t="10360" x="3379788" y="2903538"/>
          <p14:tracePt t="10369" x="3392488" y="2903538"/>
          <p14:tracePt t="10380" x="3417888" y="2903538"/>
          <p14:tracePt t="10397" x="3441700" y="2903538"/>
          <p14:tracePt t="10411" x="3467100" y="2903538"/>
          <p14:tracePt t="10429" x="3505200" y="2903538"/>
          <p14:tracePt t="10441" x="3530600" y="2903538"/>
          <p14:tracePt t="10450" x="3541713" y="2903538"/>
          <p14:tracePt t="10459" x="3579813" y="2903538"/>
          <p14:tracePt t="10468" x="3617913" y="2903538"/>
          <p14:tracePt t="10478" x="3630613" y="2903538"/>
          <p14:tracePt t="10488" x="3654425" y="2903538"/>
          <p14:tracePt t="10498" x="3692525" y="2903538"/>
          <p14:tracePt t="10518" x="3717925" y="2903538"/>
          <p14:tracePt t="10530" x="3756025" y="2903538"/>
          <p14:tracePt t="10549" x="3779838" y="2903538"/>
          <p14:tracePt t="10560" x="3792538" y="2903538"/>
          <p14:tracePt t="10569" x="3805238" y="2903538"/>
          <p14:tracePt t="10578" x="3830638" y="2903538"/>
          <p14:tracePt t="10588" x="3856038" y="2916238"/>
          <p14:tracePt t="10597" x="3879850" y="2928938"/>
          <p14:tracePt t="10607" x="3917950" y="2928938"/>
          <p14:tracePt t="10617" x="3943350" y="2941638"/>
          <p14:tracePt t="10626" x="3979863" y="2941638"/>
          <p14:tracePt t="10637" x="4005263" y="2952750"/>
          <p14:tracePt t="10649" x="4017963" y="2952750"/>
          <p14:tracePt t="10660" x="4056063" y="2952750"/>
          <p14:tracePt t="10669" x="4068763" y="2952750"/>
          <p14:tracePt t="10678" x="4081463" y="2965450"/>
          <p14:tracePt t="10688" x="4105275" y="2965450"/>
          <p14:tracePt t="10698" x="4117975" y="2965450"/>
          <p14:tracePt t="10706" x="4130675" y="2965450"/>
          <p14:tracePt t="10716" x="4143375" y="2965450"/>
          <p14:tracePt t="10727" x="4168775" y="2965450"/>
          <p14:tracePt t="10737" x="4181475" y="2965450"/>
          <p14:tracePt t="10746" x="4192588" y="2965450"/>
          <p14:tracePt t="10766" x="4205288" y="2965450"/>
          <p14:tracePt t="10775" x="4217988" y="2965450"/>
          <p14:tracePt t="10797" x="4230688" y="2965450"/>
          <p14:tracePt t="10826" x="4243388" y="2965450"/>
          <p14:tracePt t="10835" x="4256088" y="2965450"/>
          <p14:tracePt t="10886" x="4268788" y="2965450"/>
          <p14:tracePt t="12155" x="4256088" y="2965450"/>
          <p14:tracePt t="12263" x="4243388" y="2965450"/>
          <p14:tracePt t="12383" x="4230688" y="2965450"/>
          <p14:tracePt t="13018" x="4230688" y="2952750"/>
          <p14:tracePt t="13027" x="4243388" y="2952750"/>
          <p14:tracePt t="13039" x="4318000" y="2928938"/>
          <p14:tracePt t="13049" x="4443413" y="2890838"/>
          <p14:tracePt t="13059" x="4619625" y="2878138"/>
          <p14:tracePt t="13068" x="4806950" y="2852738"/>
          <p14:tracePt t="13075" x="5006975" y="2840038"/>
          <p14:tracePt t="13086" x="5219700" y="2816225"/>
          <p14:tracePt t="13097" x="5457825" y="2816225"/>
          <p14:tracePt t="13107" x="5708650" y="2816225"/>
          <p14:tracePt t="13117" x="5945188" y="2803525"/>
          <p14:tracePt t="13127" x="6234113" y="2803525"/>
          <p14:tracePt t="13137" x="6472238" y="2803525"/>
          <p14:tracePt t="13146" x="6659563" y="2803525"/>
          <p14:tracePt t="13157" x="6834188" y="2828925"/>
          <p14:tracePt t="13175" x="7010400" y="2865438"/>
          <p14:tracePt t="13180" x="7197725" y="2890838"/>
          <p14:tracePt t="13187" x="7335838" y="2916238"/>
          <p14:tracePt t="13197" x="7448550" y="2941638"/>
          <p14:tracePt t="13206" x="7548563" y="2941638"/>
          <p14:tracePt t="13217" x="7661275" y="2952750"/>
          <p14:tracePt t="13226" x="7710488" y="2965450"/>
          <p14:tracePt t="13236" x="7761288" y="2965450"/>
          <p14:tracePt t="13246" x="7810500" y="2965450"/>
          <p14:tracePt t="13256" x="7861300" y="2965450"/>
          <p14:tracePt t="13265" x="7874000" y="2965450"/>
          <p14:tracePt t="13276" x="7923213" y="2965450"/>
          <p14:tracePt t="13287" x="7974013" y="2965450"/>
          <p14:tracePt t="13298" x="8023225" y="2965450"/>
          <p14:tracePt t="13308" x="8048625" y="2965450"/>
          <p14:tracePt t="13317" x="8123238" y="2952750"/>
          <p14:tracePt t="13326" x="8174038" y="2941638"/>
          <p14:tracePt t="13337" x="8223250" y="2916238"/>
          <p14:tracePt t="13346" x="8274050" y="2903538"/>
          <p14:tracePt t="13355" x="8312150" y="2890838"/>
          <p14:tracePt t="13364" x="8348663" y="2890838"/>
          <p14:tracePt t="13375" x="8386763" y="2878138"/>
          <p14:tracePt t="13385" x="8424863" y="2865438"/>
          <p14:tracePt t="13393" x="8461375" y="2840038"/>
          <p14:tracePt t="13405" x="8512175" y="2840038"/>
          <p14:tracePt t="13414" x="8574088" y="2828925"/>
          <p14:tracePt t="13427" x="8661400" y="2828925"/>
          <p14:tracePt t="13436" x="8750300" y="2828925"/>
          <p14:tracePt t="13449" x="8812213" y="2828925"/>
          <p14:tracePt t="13456" x="8899525" y="2828925"/>
          <p14:tracePt t="13464" x="8950325" y="2828925"/>
          <p14:tracePt t="13474" x="8986838" y="2828925"/>
          <p14:tracePt t="13483" x="9024938" y="2828925"/>
          <p14:tracePt t="13494" x="9037638" y="2828925"/>
          <p14:tracePt t="13504" x="9050338" y="2816225"/>
          <p14:tracePt t="13514" x="9063038" y="2816225"/>
          <p14:tracePt t="13528" x="9063038" y="2803525"/>
          <p14:tracePt t="13534" x="9075738" y="2803525"/>
          <p14:tracePt t="13547" x="9075738" y="2790825"/>
          <p14:tracePt t="13553" x="9088438" y="2790825"/>
          <p14:tracePt t="13562" x="9099550" y="2778125"/>
          <p14:tracePt t="13574" x="9099550" y="2765425"/>
          <p14:tracePt t="13583" x="9112250" y="2752725"/>
          <p14:tracePt t="13593" x="9112250" y="2740025"/>
          <p14:tracePt t="13602" x="9124950" y="2728913"/>
          <p14:tracePt t="13613" x="9137650" y="2716213"/>
          <p14:tracePt t="13623" x="9137650" y="2703513"/>
          <p14:tracePt t="13632" x="9137650" y="2678113"/>
          <p14:tracePt t="13647" x="9137650" y="2652713"/>
          <p14:tracePt t="13657" x="9137650" y="2616200"/>
          <p14:tracePt t="13664" x="9137650" y="2565400"/>
          <p14:tracePt t="13672" x="9137650" y="2516188"/>
          <p14:tracePt t="13682" x="9150350" y="2465388"/>
          <p14:tracePt t="13694" x="9150350" y="2414588"/>
          <p14:tracePt t="13702" x="9163050" y="2378075"/>
          <p14:tracePt t="13712" x="9175750" y="2339975"/>
          <p14:tracePt t="13722" x="9175750" y="2303463"/>
          <p14:tracePt t="13735" x="9175750" y="2278063"/>
          <p14:tracePt t="13755" x="9188450" y="2252663"/>
          <p14:tracePt t="13761" x="9199563" y="2239963"/>
          <p14:tracePt t="13772" x="9212263" y="2239963"/>
          <p14:tracePt t="13781" x="9212263" y="2214563"/>
          <p14:tracePt t="13793" x="9224963" y="2201863"/>
          <p14:tracePt t="13803" x="9224963" y="2190750"/>
          <p14:tracePt t="13813" x="9237663" y="2190750"/>
          <p14:tracePt t="13821" x="9250363" y="2178050"/>
          <p14:tracePt t="13831" x="9250363" y="2152650"/>
          <p14:tracePt t="13851" x="9250363" y="2139950"/>
          <p14:tracePt t="13861" x="9250363" y="2127250"/>
          <p14:tracePt t="13910" x="9250363" y="2114550"/>
          <p14:tracePt t="14040" x="9250363" y="2127250"/>
          <p14:tracePt t="14052" x="9250363" y="2139950"/>
          <p14:tracePt t="14059" x="9250363" y="2152650"/>
          <p14:tracePt t="14073" x="9250363" y="2165350"/>
          <p14:tracePt t="14078" x="9250363" y="2178050"/>
          <p14:tracePt t="14099" x="9250363" y="2190750"/>
          <p14:tracePt t="14109" x="9250363" y="2201863"/>
          <p14:tracePt t="14118" x="9250363" y="2214563"/>
          <p14:tracePt t="14130" x="9250363" y="2239963"/>
          <p14:tracePt t="14140" x="9250363" y="2265363"/>
          <p14:tracePt t="14158" x="9250363" y="2290763"/>
          <p14:tracePt t="14172" x="9250363" y="2314575"/>
          <p14:tracePt t="14178" x="9250363" y="2327275"/>
          <p14:tracePt t="14188" x="9250363" y="2365375"/>
          <p14:tracePt t="14199" x="9250363" y="2390775"/>
          <p14:tracePt t="14209" x="9250363" y="2427288"/>
          <p14:tracePt t="14219" x="9250363" y="2465388"/>
          <p14:tracePt t="14231" x="9250363" y="2503488"/>
          <p14:tracePt t="14238" x="9250363" y="2516188"/>
          <p14:tracePt t="14249" x="9250363" y="2527300"/>
          <p14:tracePt t="14259" x="9250363" y="2552700"/>
          <p14:tracePt t="14268" x="9250363" y="2565400"/>
          <p14:tracePt t="14281" x="9250363" y="2578100"/>
          <p14:tracePt t="14289" x="9250363" y="2603500"/>
          <p14:tracePt t="14299" x="9250363" y="2616200"/>
          <p14:tracePt t="14307" x="9250363" y="2627313"/>
          <p14:tracePt t="14317" x="9250363" y="2640013"/>
          <p14:tracePt t="14327" x="9250363" y="2652713"/>
          <p14:tracePt t="14347" x="9250363" y="2665413"/>
          <p14:tracePt t="14368" x="9250363" y="2678113"/>
          <p14:tracePt t="14397" x="9250363" y="2690813"/>
          <p14:tracePt t="14606" x="9250363" y="2678113"/>
          <p14:tracePt t="14615" x="9250363" y="2652713"/>
          <p14:tracePt t="14633" x="9250363" y="2627313"/>
          <p14:tracePt t="14645" x="9250363" y="2616200"/>
          <p14:tracePt t="14654" x="9250363" y="2603500"/>
          <p14:tracePt t="14664" x="9250363" y="2578100"/>
          <p14:tracePt t="14674" x="9250363" y="2565400"/>
          <p14:tracePt t="14684" x="9250363" y="2540000"/>
          <p14:tracePt t="14695" x="9250363" y="2503488"/>
          <p14:tracePt t="14707" x="9250363" y="2490788"/>
          <p14:tracePt t="14714" x="9250363" y="2465388"/>
          <p14:tracePt t="14726" x="9250363" y="2439988"/>
          <p14:tracePt t="14745" x="9250363" y="2414588"/>
          <p14:tracePt t="14755" x="9250363" y="2403475"/>
          <p14:tracePt t="14777" x="9250363" y="2390775"/>
          <p14:tracePt t="14783" x="9250363" y="2378075"/>
          <p14:tracePt t="14858" x="9263063" y="2403475"/>
          <p14:tracePt t="14864" x="9263063" y="2414588"/>
          <p14:tracePt t="14874" x="9263063" y="2439988"/>
          <p14:tracePt t="14885" x="9263063" y="2452688"/>
          <p14:tracePt t="14894" x="9263063" y="2465388"/>
          <p14:tracePt t="14901" x="9263063" y="2516188"/>
          <p14:tracePt t="14912" x="9263063" y="2552700"/>
          <p14:tracePt t="14924" x="9263063" y="2578100"/>
          <p14:tracePt t="14932" x="9263063" y="2603500"/>
          <p14:tracePt t="14942" x="9263063" y="2640013"/>
          <p14:tracePt t="14952" x="9263063" y="2690813"/>
          <p14:tracePt t="14963" x="9263063" y="2703513"/>
          <p14:tracePt t="14973" x="9263063" y="2728913"/>
          <p14:tracePt t="14981" x="9263063" y="2740025"/>
          <p14:tracePt t="14991" x="9263063" y="2752725"/>
          <p14:tracePt t="15003" x="9263063" y="2765425"/>
          <p14:tracePt t="15011" x="9263063" y="2778125"/>
          <p14:tracePt t="15031" x="9263063" y="2790825"/>
          <p14:tracePt t="15041" x="9263063" y="2803525"/>
          <p14:tracePt t="15062" x="9263063" y="2816225"/>
          <p14:tracePt t="15110" x="9263063" y="2828925"/>
          <p14:tracePt t="15140" x="9263063" y="2840038"/>
          <p14:tracePt t="16293" x="9250363" y="2852738"/>
          <p14:tracePt t="16302" x="9237663" y="2852738"/>
          <p14:tracePt t="16314" x="9224963" y="2865438"/>
          <p14:tracePt t="16323" x="9199563" y="2890838"/>
          <p14:tracePt t="16332" x="9112250" y="2928938"/>
          <p14:tracePt t="16339" x="8899525" y="3041650"/>
          <p14:tracePt t="16350" x="8399463" y="3290888"/>
          <p14:tracePt t="16361" x="7897813" y="3516313"/>
          <p14:tracePt t="16370" x="7323138" y="3779838"/>
          <p14:tracePt t="16380" x="6746875" y="3979863"/>
          <p14:tracePt t="16390" x="6296025" y="4167188"/>
          <p14:tracePt t="16402" x="5770563" y="4305300"/>
          <p14:tracePt t="16413" x="5170488" y="4443413"/>
          <p14:tracePt t="16423" x="4656138" y="4554538"/>
          <p14:tracePt t="16430" x="4243388" y="4630738"/>
          <p14:tracePt t="16440" x="3956050" y="4667250"/>
          <p14:tracePt t="16450" x="3743325" y="4705350"/>
          <p14:tracePt t="16459" x="3567113" y="4743450"/>
          <p14:tracePt t="16469" x="3429000" y="4756150"/>
          <p14:tracePt t="16479" x="3279775" y="4768850"/>
          <p14:tracePt t="16491" x="3179763" y="4768850"/>
          <p14:tracePt t="16500" x="3103563" y="4768850"/>
          <p14:tracePt t="16512" x="3067050" y="4768850"/>
          <p14:tracePt t="16520" x="3041650" y="4768850"/>
          <p14:tracePt t="16529" x="3016250" y="4768850"/>
          <p14:tracePt t="16538" x="3003550" y="4768850"/>
          <p14:tracePt t="16550" x="2992438" y="4768850"/>
          <p14:tracePt t="16561" x="2979738" y="4768850"/>
          <p14:tracePt t="16570" x="2967038" y="4768850"/>
          <p14:tracePt t="16599" x="2954338" y="4768850"/>
          <p14:tracePt t="16609" x="2928938" y="4768850"/>
          <p14:tracePt t="16618" x="2916238" y="4756150"/>
          <p14:tracePt t="16629" x="2890838" y="4743450"/>
          <p14:tracePt t="16639" x="2867025" y="4743450"/>
          <p14:tracePt t="16649" x="2854325" y="4743450"/>
          <p14:tracePt t="16659" x="2841625" y="4743450"/>
          <p14:tracePt t="16669" x="2816225" y="4743450"/>
          <p14:tracePt t="16688" x="2816225" y="4730750"/>
          <p14:tracePt t="16697" x="2803525" y="4730750"/>
          <p14:tracePt t="16709" x="2790825" y="4730750"/>
          <p14:tracePt t="16718" x="2778125" y="4718050"/>
          <p14:tracePt t="16727" x="2778125" y="4705350"/>
          <p14:tracePt t="16736" x="2778125" y="4679950"/>
          <p14:tracePt t="16748" x="2778125" y="4630738"/>
          <p14:tracePt t="16758" x="2778125" y="4592638"/>
          <p14:tracePt t="16767" x="2778125" y="4543425"/>
          <p14:tracePt t="16777" x="2778125" y="4492625"/>
          <p14:tracePt t="16787" x="2790825" y="4467225"/>
          <p14:tracePt t="16797" x="2816225" y="4418013"/>
          <p14:tracePt t="16806" x="2867025" y="4354513"/>
          <p14:tracePt t="16815" x="2903538" y="4330700"/>
          <p14:tracePt t="16827" x="2941638" y="4305300"/>
          <p14:tracePt t="16836" x="2954338" y="4292600"/>
          <p14:tracePt t="16847" x="2992438" y="4267200"/>
          <p14:tracePt t="16859" x="3028950" y="4267200"/>
          <p14:tracePt t="16870" x="3079750" y="4267200"/>
          <p14:tracePt t="16878" x="3103563" y="4254500"/>
          <p14:tracePt t="16886" x="3128963" y="4254500"/>
          <p14:tracePt t="16895" x="3167063" y="4254500"/>
          <p14:tracePt t="16907" x="3192463" y="4254500"/>
          <p14:tracePt t="16917" x="3216275" y="4241800"/>
          <p14:tracePt t="16926" x="3241675" y="4241800"/>
          <p14:tracePt t="16936" x="3279775" y="4241800"/>
          <p14:tracePt t="16946" x="3317875" y="4241800"/>
          <p14:tracePt t="16965" x="3341688" y="4230688"/>
          <p14:tracePt t="16975" x="3367088" y="4230688"/>
          <p14:tracePt t="16986" x="3379788" y="4217988"/>
          <p14:tracePt t="16996" x="3405188" y="4217988"/>
          <p14:tracePt t="17010" x="3429000" y="4205288"/>
          <p14:tracePt t="17027" x="3467100" y="4192588"/>
          <p14:tracePt t="17034" x="3505200" y="4179888"/>
          <p14:tracePt t="17045" x="3517900" y="4179888"/>
          <p14:tracePt t="17054" x="3554413" y="4167188"/>
          <p14:tracePt t="17065" x="3592513" y="4167188"/>
          <p14:tracePt t="17075" x="3643313" y="4141788"/>
          <p14:tracePt t="17085" x="3667125" y="4141788"/>
          <p14:tracePt t="17093" x="3705225" y="4129088"/>
          <p14:tracePt t="17104" x="3717925" y="4117975"/>
          <p14:tracePt t="17114" x="3730625" y="4092575"/>
          <p14:tracePt t="17127" x="3756025" y="4079875"/>
          <p14:tracePt t="17134" x="3779838" y="4067175"/>
          <p14:tracePt t="17147" x="3779838" y="4054475"/>
          <p14:tracePt t="17154" x="3805238" y="4054475"/>
          <p14:tracePt t="17164" x="3830638" y="4029075"/>
          <p14:tracePt t="17174" x="3856038" y="4017963"/>
          <p14:tracePt t="17184" x="3879850" y="3992563"/>
          <p14:tracePt t="17194" x="3905250" y="3967163"/>
          <p14:tracePt t="17203" x="3930650" y="3954463"/>
          <p14:tracePt t="17212" x="3956050" y="3941763"/>
          <p14:tracePt t="17224" x="3968750" y="3929063"/>
          <p14:tracePt t="17234" x="3979863" y="3916363"/>
          <p14:tracePt t="17245" x="4005263" y="3905250"/>
          <p14:tracePt t="17254" x="4017963" y="3892550"/>
          <p14:tracePt t="17265" x="4043363" y="3892550"/>
          <p14:tracePt t="17275" x="4081463" y="3879850"/>
          <p14:tracePt t="17286" x="4105275" y="3879850"/>
          <p14:tracePt t="17294" x="4130675" y="3867150"/>
          <p14:tracePt t="17303" x="4181475" y="3867150"/>
          <p14:tracePt t="17313" x="4268788" y="3854450"/>
          <p14:tracePt t="17322" x="4356100" y="3829050"/>
          <p14:tracePt t="17332" x="4418013" y="3829050"/>
          <p14:tracePt t="17342" x="4494213" y="3829050"/>
          <p14:tracePt t="17353" x="4530725" y="3829050"/>
          <p14:tracePt t="17364" x="4568825" y="3829050"/>
          <p14:tracePt t="17372" x="4606925" y="3829050"/>
          <p14:tracePt t="17387" x="4643438" y="3829050"/>
          <p14:tracePt t="17392" x="4656138" y="3829050"/>
          <p14:tracePt t="17402" x="4681538" y="3829050"/>
          <p14:tracePt t="17412" x="4706938" y="3829050"/>
          <p14:tracePt t="17433" x="4732338" y="3829050"/>
          <p14:tracePt t="17441" x="4743450" y="3829050"/>
          <p14:tracePt t="17452" x="4756150" y="3829050"/>
          <p14:tracePt t="17465" x="4781550" y="3829050"/>
          <p14:tracePt t="17486" x="4806950" y="3829050"/>
          <p14:tracePt t="17493" x="4832350" y="3829050"/>
          <p14:tracePt t="17514" x="4843463" y="3829050"/>
          <p14:tracePt t="17522" x="4856163" y="3829050"/>
          <p14:tracePt t="17541" x="4868863" y="3829050"/>
          <p14:tracePt t="17570" x="4881563" y="3829050"/>
          <p14:tracePt t="17578" x="4894263" y="3829050"/>
          <p14:tracePt t="17591" x="4894263" y="3816350"/>
          <p14:tracePt t="17609" x="4919663" y="3803650"/>
          <p14:tracePt t="17621" x="4945063" y="3803650"/>
          <p14:tracePt t="17631" x="4945063" y="3792538"/>
          <p14:tracePt t="17642" x="4968875" y="3792538"/>
          <p14:tracePt t="17651" x="4994275" y="3792538"/>
          <p14:tracePt t="17660" x="5019675" y="3779838"/>
          <p14:tracePt t="17670" x="5032375" y="3779838"/>
          <p14:tracePt t="17679" x="5057775" y="3767138"/>
          <p14:tracePt t="17689" x="5068888" y="3767138"/>
          <p14:tracePt t="17699" x="5081588" y="3754438"/>
          <p14:tracePt t="17710" x="5106988" y="3754438"/>
          <p14:tracePt t="17721" x="5119688" y="3754438"/>
          <p14:tracePt t="17730" x="5132388" y="3754438"/>
          <p14:tracePt t="17741" x="5145088" y="3754438"/>
          <p14:tracePt t="17753" x="5170488" y="3754438"/>
          <p14:tracePt t="17762" x="5181600" y="3754438"/>
          <p14:tracePt t="17779" x="5194300" y="3754438"/>
          <p14:tracePt t="17789" x="5207000" y="3754438"/>
          <p14:tracePt t="17819" x="5219700" y="3754438"/>
          <p14:tracePt t="18731" x="5232400" y="3754438"/>
          <p14:tracePt t="18751" x="5245100" y="3754438"/>
          <p14:tracePt t="18780" x="5257800" y="3754438"/>
          <p14:tracePt t="18790" x="5270500" y="3754438"/>
          <p14:tracePt t="18819" x="5281613" y="3754438"/>
          <p14:tracePt t="18899" x="5270500" y="3754438"/>
          <p14:tracePt t="18909" x="5232400" y="3767138"/>
          <p14:tracePt t="18920" x="5145088" y="3779838"/>
          <p14:tracePt t="18929" x="4968875" y="3829050"/>
          <p14:tracePt t="18939" x="4819650" y="3867150"/>
          <p14:tracePt t="18950" x="4606925" y="3905250"/>
          <p14:tracePt t="18959" x="4356100" y="3954463"/>
          <p14:tracePt t="18969" x="4143375" y="4005263"/>
          <p14:tracePt t="18979" x="3956050" y="4029075"/>
          <p14:tracePt t="18988" x="3756025" y="4067175"/>
          <p14:tracePt t="18998" x="3605213" y="4067175"/>
          <p14:tracePt t="19009" x="3479800" y="4079875"/>
          <p14:tracePt t="19019" x="3392488" y="4092575"/>
          <p14:tracePt t="19028" x="3305175" y="4092575"/>
          <p14:tracePt t="19040" x="3228975" y="4092575"/>
          <p14:tracePt t="19050" x="3167063" y="4092575"/>
          <p14:tracePt t="19059" x="3116263" y="4092575"/>
          <p14:tracePt t="19069" x="3079750" y="4092575"/>
          <p14:tracePt t="19078" x="3054350" y="4092575"/>
          <p14:tracePt t="19088" x="3028950" y="4092575"/>
          <p14:tracePt t="19097" x="3016250" y="4092575"/>
          <p14:tracePt t="19109" x="3003550" y="4092575"/>
          <p14:tracePt t="19118" x="2979738" y="4092575"/>
          <p14:tracePt t="19128" x="2967038" y="4092575"/>
          <p14:tracePt t="19139" x="2954338" y="4092575"/>
          <p14:tracePt t="19147" x="2928938" y="4092575"/>
          <p14:tracePt t="19157" x="2916238" y="4092575"/>
          <p14:tracePt t="19169" x="2903538" y="4092575"/>
          <p14:tracePt t="19192" x="2854325" y="4079875"/>
          <p14:tracePt t="19201" x="2828925" y="4079875"/>
          <p14:tracePt t="19209" x="2790825" y="4079875"/>
          <p14:tracePt t="19218" x="2767013" y="4079875"/>
          <p14:tracePt t="19227" x="2741613" y="4079875"/>
          <p14:tracePt t="19237" x="2716213" y="4079875"/>
          <p14:tracePt t="19246" x="2678113" y="4079875"/>
          <p14:tracePt t="19256" x="2654300" y="4079875"/>
          <p14:tracePt t="19266" x="2628900" y="4079875"/>
          <p14:tracePt t="19276" x="2590800" y="4079875"/>
          <p14:tracePt t="19287" x="2541588" y="4079875"/>
          <p14:tracePt t="19298" x="2490788" y="4079875"/>
          <p14:tracePt t="19308" x="2465388" y="4079875"/>
          <p14:tracePt t="19320" x="2416175" y="4079875"/>
          <p14:tracePt t="19327" x="2378075" y="4079875"/>
          <p14:tracePt t="19338" x="2365375" y="4079875"/>
          <p14:tracePt t="19346" x="2328863" y="4079875"/>
          <p14:tracePt t="19354" x="2290763" y="4079875"/>
          <p14:tracePt t="19366" x="2265363" y="4079875"/>
          <p14:tracePt t="19375" x="2239963" y="4067175"/>
          <p14:tracePt t="19385" x="2178050" y="4067175"/>
          <p14:tracePt t="19395" x="2127250" y="4054475"/>
          <p14:tracePt t="19405" x="2052638" y="4041775"/>
          <p14:tracePt t="19415" x="2014538" y="4017963"/>
          <p14:tracePt t="19425" x="1978025" y="4005263"/>
          <p14:tracePt t="19436" x="1952625" y="4005263"/>
          <p14:tracePt t="19447" x="1914525" y="3992563"/>
          <p14:tracePt t="19457" x="1903413" y="3967163"/>
          <p14:tracePt t="19465" x="1878013" y="3954463"/>
          <p14:tracePt t="19474" x="1852613" y="3941763"/>
          <p14:tracePt t="19484" x="1852613" y="3929063"/>
          <p14:tracePt t="19495" x="1827213" y="3929063"/>
          <p14:tracePt t="19504" x="1801813" y="3916363"/>
          <p14:tracePt t="19515" x="1790700" y="3892550"/>
          <p14:tracePt t="19535" x="1790700" y="3879850"/>
          <p14:tracePt t="19546" x="1778000" y="3879850"/>
          <p14:tracePt t="19565" x="1765300" y="3879850"/>
          <p14:tracePt t="19578" x="1752600" y="3867150"/>
          <p14:tracePt t="19931" x="1765300" y="3867150"/>
          <p14:tracePt t="19942" x="1790700" y="3867150"/>
          <p14:tracePt t="19950" x="1801813" y="3867150"/>
          <p14:tracePt t="19961" x="1827213" y="3892550"/>
          <p14:tracePt t="19971" x="1865313" y="3905250"/>
          <p14:tracePt t="19980" x="1927225" y="3916363"/>
          <p14:tracePt t="19991" x="1978025" y="3941763"/>
          <p14:tracePt t="20000" x="2014538" y="3954463"/>
          <p14:tracePt t="20010" x="2052638" y="3967163"/>
          <p14:tracePt t="20023" x="2103438" y="3967163"/>
          <p14:tracePt t="20032" x="2139950" y="3979863"/>
          <p14:tracePt t="20042" x="2178050" y="3992563"/>
          <p14:tracePt t="20051" x="2228850" y="4005263"/>
          <p14:tracePt t="20060" x="2278063" y="4017963"/>
          <p14:tracePt t="20070" x="2316163" y="4017963"/>
          <p14:tracePt t="20079" x="2339975" y="4017963"/>
          <p14:tracePt t="20090" x="2365375" y="4017963"/>
          <p14:tracePt t="20099" x="2403475" y="4029075"/>
          <p14:tracePt t="20110" x="2428875" y="4029075"/>
          <p14:tracePt t="20119" x="2465388" y="4029075"/>
          <p14:tracePt t="20129" x="2490788" y="4029075"/>
          <p14:tracePt t="20139" x="2516188" y="4029075"/>
          <p14:tracePt t="20151" x="2554288" y="4029075"/>
          <p14:tracePt t="20160" x="2590800" y="4029075"/>
          <p14:tracePt t="20174" x="2603500" y="4029075"/>
          <p14:tracePt t="20179" x="2641600" y="4029075"/>
          <p14:tracePt t="20188" x="2690813" y="4029075"/>
          <p14:tracePt t="20198" x="2716213" y="4029075"/>
          <p14:tracePt t="20208" x="2767013" y="4029075"/>
          <p14:tracePt t="20218" x="2816225" y="4029075"/>
          <p14:tracePt t="20229" x="2903538" y="4029075"/>
          <p14:tracePt t="20237" x="2967038" y="4029075"/>
          <p14:tracePt t="20251" x="3028950" y="4029075"/>
          <p14:tracePt t="20260" x="3067050" y="4029075"/>
          <p14:tracePt t="20270" x="3116263" y="4029075"/>
          <p14:tracePt t="20277" x="3141663" y="4029075"/>
          <p14:tracePt t="20288" x="3179763" y="4029075"/>
          <p14:tracePt t="20298" x="3205163" y="4029075"/>
          <p14:tracePt t="20308" x="3241675" y="4029075"/>
          <p14:tracePt t="20319" x="3267075" y="4029075"/>
          <p14:tracePt t="20327" x="3292475" y="4029075"/>
          <p14:tracePt t="20339" x="3328988" y="4029075"/>
          <p14:tracePt t="20350" x="3354388" y="4029075"/>
          <p14:tracePt t="20358" x="3379788" y="4029075"/>
          <p14:tracePt t="20369" x="3417888" y="4017963"/>
          <p14:tracePt t="20379" x="3454400" y="4017963"/>
          <p14:tracePt t="20389" x="3467100" y="4005263"/>
          <p14:tracePt t="20398" x="3492500" y="3992563"/>
          <p14:tracePt t="20409" x="3517900" y="3992563"/>
          <p14:tracePt t="20421" x="3554413" y="3979863"/>
          <p14:tracePt t="20427" x="3579813" y="3979863"/>
          <p14:tracePt t="20437" x="3630613" y="3967163"/>
          <p14:tracePt t="20447" x="3717925" y="3954463"/>
          <p14:tracePt t="20456" x="3792538" y="3954463"/>
          <p14:tracePt t="20467" x="3856038" y="3941763"/>
          <p14:tracePt t="20476" x="3879850" y="3929063"/>
          <p14:tracePt t="20486" x="3930650" y="3929063"/>
          <p14:tracePt t="20497" x="3968750" y="3916363"/>
          <p14:tracePt t="20506" x="3979863" y="3916363"/>
          <p14:tracePt t="20515" x="4017963" y="3916363"/>
          <p14:tracePt t="20526" x="4056063" y="3916363"/>
          <p14:tracePt t="20536" x="4068763" y="3916363"/>
          <p14:tracePt t="20545" x="4105275" y="3916363"/>
          <p14:tracePt t="20556" x="4130675" y="3916363"/>
          <p14:tracePt t="20565" x="4143375" y="3916363"/>
          <p14:tracePt t="20575" x="4156075" y="3916363"/>
          <p14:tracePt t="20586" x="4168775" y="3916363"/>
          <p14:tracePt t="20595" x="4181475" y="3916363"/>
          <p14:tracePt t="20605" x="4205288" y="3916363"/>
          <p14:tracePt t="20615" x="4217988" y="3916363"/>
          <p14:tracePt t="20625" x="4230688" y="3916363"/>
          <p14:tracePt t="20634" x="4256088" y="3916363"/>
          <p14:tracePt t="20647" x="4268788" y="3916363"/>
          <p14:tracePt t="20655" x="4281488" y="3916363"/>
          <p14:tracePt t="20664" x="4294188" y="3916363"/>
          <p14:tracePt t="20675" x="4305300" y="3916363"/>
          <p14:tracePt t="20684" x="4330700" y="3916363"/>
          <p14:tracePt t="20695" x="4343400" y="3916363"/>
          <p14:tracePt t="20705" x="4356100" y="3916363"/>
          <p14:tracePt t="20714" x="4381500" y="3916363"/>
          <p14:tracePt t="20726" x="4394200" y="3916363"/>
          <p14:tracePt t="20734" x="4406900" y="3916363"/>
          <p14:tracePt t="20745" x="4430713" y="3916363"/>
          <p14:tracePt t="20753" x="4443413" y="3916363"/>
          <p14:tracePt t="20764" x="4456113" y="3916363"/>
          <p14:tracePt t="20775" x="4468813" y="3916363"/>
          <p14:tracePt t="20783" x="4481513" y="3916363"/>
          <p14:tracePt t="20794" x="4506913" y="3916363"/>
          <p14:tracePt t="20804" x="4518025" y="3916363"/>
          <p14:tracePt t="20813" x="4530725" y="3916363"/>
          <p14:tracePt t="20825" x="4556125" y="3916363"/>
          <p14:tracePt t="20833" x="4568825" y="3916363"/>
          <p14:tracePt t="20843" x="4581525" y="3916363"/>
          <p14:tracePt t="20854" x="4606925" y="3916363"/>
          <p14:tracePt t="20873" x="4619625" y="3916363"/>
          <p14:tracePt t="20902" x="4630738" y="3916363"/>
          <p14:tracePt t="20913" x="4643438" y="3916363"/>
          <p14:tracePt t="20932" x="4656138" y="3916363"/>
          <p14:tracePt t="21082" x="4668838" y="3916363"/>
          <p14:tracePt t="22065" x="4694238" y="3916363"/>
          <p14:tracePt t="22073" x="4732338" y="3916363"/>
          <p14:tracePt t="22083" x="4768850" y="3916363"/>
          <p14:tracePt t="22134" x="4743450" y="3929063"/>
          <p14:tracePt t="22144" x="4681538" y="3954463"/>
          <p14:tracePt t="22153" x="4606925" y="4005263"/>
          <p14:tracePt t="22165" x="4506913" y="4054475"/>
          <p14:tracePt t="22181" x="4368800" y="4117975"/>
          <p14:tracePt t="22185" x="4243388" y="4167188"/>
          <p14:tracePt t="22192" x="4068763" y="4217988"/>
          <p14:tracePt t="22206" x="3892550" y="4279900"/>
          <p14:tracePt t="22213" x="3743325" y="4292600"/>
          <p14:tracePt t="22222" x="3605213" y="4330700"/>
          <p14:tracePt t="22231" x="3517900" y="4330700"/>
          <p14:tracePt t="22242" x="3429000" y="4341813"/>
          <p14:tracePt t="22254" x="3392488" y="4341813"/>
          <p14:tracePt t="22263" x="3354388" y="4341813"/>
          <p14:tracePt t="22273" x="3341688" y="4341813"/>
          <p14:tracePt t="22292" x="3328988" y="4341813"/>
          <p14:tracePt t="22302" x="3317875" y="4341813"/>
          <p14:tracePt t="22660" x="3328988" y="4341813"/>
          <p14:tracePt t="22690" x="3341688" y="4330700"/>
          <p14:tracePt t="22699" x="3354388" y="4330700"/>
          <p14:tracePt t="22718" x="3367088" y="4330700"/>
          <p14:tracePt t="22748" x="3379788" y="4330700"/>
          <p14:tracePt t="22768" x="3392488" y="4330700"/>
          <p14:tracePt t="22966" x="3405188" y="4330700"/>
          <p14:tracePt t="22975" x="3429000" y="4330700"/>
          <p14:tracePt t="22986" x="3454400" y="4330700"/>
          <p14:tracePt t="22995" x="3530600" y="4330700"/>
          <p14:tracePt t="23005" x="3592513" y="4330700"/>
          <p14:tracePt t="23016" x="3679825" y="4330700"/>
          <p14:tracePt t="23025" x="3756025" y="4330700"/>
          <p14:tracePt t="23037" x="3817938" y="4330700"/>
          <p14:tracePt t="23048" x="3867150" y="4330700"/>
          <p14:tracePt t="23058" x="3879850" y="4330700"/>
          <p14:tracePt t="23064" x="3930650" y="4330700"/>
          <p14:tracePt t="23075" x="4017963" y="4330700"/>
          <p14:tracePt t="23085" x="4068763" y="4330700"/>
          <p14:tracePt t="23094" x="4105275" y="4330700"/>
          <p14:tracePt t="23105" x="4192588" y="4330700"/>
          <p14:tracePt t="23115" x="4256088" y="4330700"/>
          <p14:tracePt t="23126" x="4305300" y="4330700"/>
          <p14:tracePt t="23135" x="4418013" y="4330700"/>
          <p14:tracePt t="23146" x="4506913" y="4330700"/>
          <p14:tracePt t="23158" x="4594225" y="4330700"/>
          <p14:tracePt t="23185" x="5106988" y="4279900"/>
          <p14:tracePt t="23194" x="5445125" y="4230688"/>
          <p14:tracePt t="23205" x="5857875" y="4179888"/>
          <p14:tracePt t="23213" x="6234113" y="4117975"/>
          <p14:tracePt t="23224" x="6521450" y="4067175"/>
          <p14:tracePt t="23234" x="6897688" y="4029075"/>
          <p14:tracePt t="23245" x="7146925" y="3967163"/>
          <p14:tracePt t="23256" x="7435850" y="3929063"/>
          <p14:tracePt t="23265" x="7635875" y="3892550"/>
          <p14:tracePt t="23274" x="7785100" y="3867150"/>
          <p14:tracePt t="23284" x="7897813" y="3841750"/>
          <p14:tracePt t="23295" x="8010525" y="3829050"/>
          <p14:tracePt t="23302" x="8099425" y="3803650"/>
          <p14:tracePt t="23313" x="8186738" y="3792538"/>
          <p14:tracePt t="23323" x="8274050" y="3779838"/>
          <p14:tracePt t="23333" x="8412163" y="3767138"/>
          <p14:tracePt t="23343" x="8524875" y="3729038"/>
          <p14:tracePt t="23353" x="8650288" y="3703638"/>
          <p14:tracePt t="23364" x="8750300" y="3667125"/>
          <p14:tracePt t="23374" x="8837613" y="3616325"/>
          <p14:tracePt t="23386" x="8912225" y="3579813"/>
          <p14:tracePt t="23394" x="9012238" y="3529013"/>
          <p14:tracePt t="23404" x="9088438" y="3467100"/>
          <p14:tracePt t="23414" x="9163050" y="3416300"/>
          <p14:tracePt t="23422" x="9212263" y="3378200"/>
          <p14:tracePt t="23432" x="9312275" y="3316288"/>
          <p14:tracePt t="23442" x="9388475" y="3290888"/>
          <p14:tracePt t="23451" x="9463088" y="3241675"/>
          <p14:tracePt t="23462" x="9513888" y="3216275"/>
          <p14:tracePt t="23472" x="9588500" y="3190875"/>
          <p14:tracePt t="23484" x="9637713" y="3178175"/>
          <p14:tracePt t="23495" x="9675813" y="3154363"/>
          <p14:tracePt t="23502" x="9701213" y="3154363"/>
          <p14:tracePt t="23512" x="9750425" y="3141663"/>
          <p14:tracePt t="23522" x="9788525" y="3128963"/>
          <p14:tracePt t="23531" x="9813925" y="3128963"/>
          <p14:tracePt t="23751" x="9813925" y="3116263"/>
          <p14:tracePt t="23761" x="9813925" y="3090863"/>
          <p14:tracePt t="23771" x="9788525" y="3090863"/>
          <p14:tracePt t="23779" x="9763125" y="3065463"/>
          <p14:tracePt t="23800" x="9726613" y="3054350"/>
          <p14:tracePt t="23807" x="9675813" y="3028950"/>
          <p14:tracePt t="23818" x="9626600" y="3003550"/>
          <p14:tracePt t="23829" x="9588500" y="2990850"/>
          <p14:tracePt t="23840" x="9537700" y="2978150"/>
          <p14:tracePt t="23849" x="9488488" y="2952750"/>
          <p14:tracePt t="23861" x="9450388" y="2952750"/>
          <p14:tracePt t="23870" x="9437688" y="2952750"/>
          <p14:tracePt t="23879" x="9424988" y="2941638"/>
          <p14:tracePt t="23891" x="9401175" y="2941638"/>
          <p14:tracePt t="23899" x="9401175" y="2928938"/>
          <p14:tracePt t="23937" x="9388475" y="2928938"/>
          <p14:tracePt t="24058" x="9375775" y="2928938"/>
          <p14:tracePt t="24069" x="9350375" y="2916238"/>
          <p14:tracePt t="24087" x="9324975" y="2903538"/>
          <p14:tracePt t="24097" x="9301163" y="2890838"/>
          <p14:tracePt t="24108" x="9301163" y="2878138"/>
          <p14:tracePt t="24115" x="9275763" y="2865438"/>
          <p14:tracePt t="24126" x="9250363" y="2852738"/>
          <p14:tracePt t="24138" x="9237663" y="2840038"/>
          <p14:tracePt t="24146" x="9237663" y="2828925"/>
          <p14:tracePt t="24166" x="9224963" y="2816225"/>
          <p14:tracePt t="24175" x="9212263" y="2803525"/>
          <p14:tracePt t="24196" x="9199563" y="2790825"/>
          <p14:tracePt t="25266" x="9199563" y="2778125"/>
          <p14:tracePt t="25275" x="9199563" y="2740025"/>
          <p14:tracePt t="25288" x="9199563" y="2703513"/>
          <p14:tracePt t="25299" x="9199563" y="2665413"/>
          <p14:tracePt t="25308" x="9199563" y="2640013"/>
          <p14:tracePt t="25318" x="9199563" y="2590800"/>
          <p14:tracePt t="25326" x="9199563" y="2552700"/>
          <p14:tracePt t="25337" x="9199563" y="2527300"/>
          <p14:tracePt t="25346" x="9199563" y="2478088"/>
          <p14:tracePt t="25355" x="9199563" y="2452688"/>
          <p14:tracePt t="25367" x="9199563" y="2414588"/>
          <p14:tracePt t="25377" x="9199563" y="2390775"/>
          <p14:tracePt t="25387" x="9199563" y="2339975"/>
          <p14:tracePt t="25397" x="9212263" y="2290763"/>
          <p14:tracePt t="25407" x="9212263" y="2252663"/>
          <p14:tracePt t="25416" x="9212263" y="2214563"/>
          <p14:tracePt t="25427" x="9212263" y="2190750"/>
          <p14:tracePt t="25437" x="9212263" y="2152650"/>
          <p14:tracePt t="25450" x="9212263" y="2127250"/>
          <p14:tracePt t="25465" x="9212263" y="2114550"/>
          <p14:tracePt t="25474" x="9212263" y="2101850"/>
          <p14:tracePt t="25485" x="9212263" y="2089150"/>
          <p14:tracePt t="25515" x="9212263" y="2078038"/>
          <p14:tracePt t="25526" x="9199563" y="2065338"/>
          <p14:tracePt t="25535" x="9199563" y="2052638"/>
          <p14:tracePt t="25547" x="9188450" y="2052638"/>
          <p14:tracePt t="25558" x="9188450" y="2039938"/>
          <p14:tracePt t="25567" x="9175750" y="2027238"/>
          <p14:tracePt t="25584" x="9163050" y="2014538"/>
          <p14:tracePt t="25604" x="9150350" y="2014538"/>
          <p14:tracePt t="25623" x="9150350" y="2001838"/>
          <p14:tracePt t="25634" x="9137650" y="1989138"/>
          <p14:tracePt t="25646" x="9124950" y="1989138"/>
          <p14:tracePt t="25675" x="9112250" y="1978025"/>
          <p14:tracePt t="25684" x="9099550" y="1978025"/>
          <p14:tracePt t="25696" x="9099550" y="1965325"/>
          <p14:tracePt t="25703" x="9088438" y="1965325"/>
          <p14:tracePt t="25714" x="9088438" y="1952625"/>
          <p14:tracePt t="25724" x="9075738" y="1952625"/>
          <p14:tracePt t="25743" x="9063038" y="1952625"/>
          <p14:tracePt t="25753" x="9063038" y="1939925"/>
          <p14:tracePt t="25785" x="9063038" y="1927225"/>
          <p14:tracePt t="25793" x="9050338" y="1927225"/>
          <p14:tracePt t="25822" x="9050338" y="1914525"/>
          <p14:tracePt t="26618" x="9037638" y="1914525"/>
          <p14:tracePt t="29374" x="9037638" y="1927225"/>
          <p14:tracePt t="29394" x="9037638" y="1939925"/>
          <p14:tracePt t="29432" x="9037638" y="1952625"/>
          <p14:tracePt t="29442" x="9037638" y="1965325"/>
          <p14:tracePt t="29452" x="9037638" y="1978025"/>
          <p14:tracePt t="29461" x="9037638" y="1989138"/>
          <p14:tracePt t="29472" x="9037638" y="2001838"/>
          <p14:tracePt t="29484" x="9037638" y="2014538"/>
          <p14:tracePt t="29493" x="9024938" y="2014538"/>
          <p14:tracePt t="29507" x="9024938" y="2027238"/>
          <p14:tracePt t="29512" x="9024938" y="2052638"/>
          <p14:tracePt t="29521" x="9024938" y="2065338"/>
          <p14:tracePt t="29533" x="9024938" y="2089150"/>
          <p14:tracePt t="29542" x="9024938" y="2101850"/>
          <p14:tracePt t="29551" x="9024938" y="2114550"/>
          <p14:tracePt t="29561" x="9024938" y="2139950"/>
          <p14:tracePt t="29571" x="9024938" y="2152650"/>
          <p14:tracePt t="29580" x="9024938" y="2165350"/>
          <p14:tracePt t="29591" x="9024938" y="2190750"/>
          <p14:tracePt t="29602" x="9024938" y="2201863"/>
          <p14:tracePt t="29613" x="9024938" y="2214563"/>
          <p14:tracePt t="29624" x="9024938" y="2239963"/>
          <p14:tracePt t="29640" x="9024938" y="2252663"/>
          <p14:tracePt t="29651" x="9024938" y="2265363"/>
          <p14:tracePt t="29670" x="9024938" y="2278063"/>
          <p14:tracePt t="29680" x="9024938" y="2290763"/>
          <p14:tracePt t="29692" x="9024938" y="2303463"/>
          <p14:tracePt t="29741" x="9024938" y="2314575"/>
          <p14:tracePt t="29759" x="9024938" y="2327275"/>
          <p14:tracePt t="29779" x="9024938" y="2339975"/>
          <p14:tracePt t="29799" x="9024938" y="2352675"/>
          <p14:tracePt t="29809" x="9024938" y="2365375"/>
          <p14:tracePt t="29833" x="9024938" y="2378075"/>
          <p14:tracePt t="29841" x="9024938" y="2390775"/>
          <p14:tracePt t="29869" x="9024938" y="2403475"/>
          <p14:tracePt t="29937" x="9024938" y="2390775"/>
          <p14:tracePt t="29948" x="9024938" y="2365375"/>
          <p14:tracePt t="29958" x="9024938" y="2352675"/>
          <p14:tracePt t="29968" x="9024938" y="2327275"/>
          <p14:tracePt t="29978" x="9024938" y="2314575"/>
          <p14:tracePt t="29987" x="9024938" y="2290763"/>
          <p14:tracePt t="29997" x="9024938" y="2278063"/>
          <p14:tracePt t="30008" x="9024938" y="2265363"/>
          <p14:tracePt t="30018" x="9024938" y="2239963"/>
          <p14:tracePt t="30027" x="9024938" y="2227263"/>
          <p14:tracePt t="30047" x="9024938" y="2201863"/>
          <p14:tracePt t="30059" x="9024938" y="2190750"/>
          <p14:tracePt t="30098" x="9024938" y="2178050"/>
          <p14:tracePt t="30116" x="9024938" y="2165350"/>
          <p14:tracePt t="30166" x="9024938" y="2152650"/>
          <p14:tracePt t="30199" x="9024938" y="2139950"/>
          <p14:tracePt t="30216" x="9024938" y="2127250"/>
          <p14:tracePt t="30255" x="9024938" y="2114550"/>
          <p14:tracePt t="30265" x="9024938" y="2101850"/>
          <p14:tracePt t="30286" x="9024938" y="2089150"/>
          <p14:tracePt t="30315" x="9024938" y="2078038"/>
          <p14:tracePt t="30346" x="9024938" y="2065338"/>
          <p14:tracePt t="30394" x="9024938" y="2052638"/>
          <p14:tracePt t="31336" x="9024938" y="2089150"/>
          <p14:tracePt t="31346" x="9024938" y="2152650"/>
          <p14:tracePt t="31356" x="9037638" y="2227263"/>
          <p14:tracePt t="31366" x="9037638" y="2290763"/>
          <p14:tracePt t="31376" x="9037638" y="2339975"/>
          <p14:tracePt t="31386" x="9037638" y="2403475"/>
          <p14:tracePt t="31395" x="9037638" y="2452688"/>
          <p14:tracePt t="31406" x="9037638" y="2490788"/>
          <p14:tracePt t="31416" x="9037638" y="2540000"/>
          <p14:tracePt t="31425" x="9037638" y="2578100"/>
          <p14:tracePt t="31436" x="9037638" y="2627313"/>
          <p14:tracePt t="31446" x="9037638" y="2665413"/>
          <p14:tracePt t="31455" x="9037638" y="2678113"/>
          <p14:tracePt t="31466" x="9037638" y="2703513"/>
          <p14:tracePt t="31475" x="9037638" y="2716213"/>
          <p14:tracePt t="31486" x="9037638" y="2728913"/>
          <p14:tracePt t="31495" x="9037638" y="2752725"/>
          <p14:tracePt t="31505" x="9037638" y="2778125"/>
          <p14:tracePt t="31525" x="9024938" y="2790825"/>
          <p14:tracePt t="31536" x="9012238" y="2803525"/>
          <p14:tracePt t="31544" x="8999538" y="2803525"/>
          <p14:tracePt t="31555" x="8999538" y="2816225"/>
          <p14:tracePt t="31566" x="8999538" y="2840038"/>
          <p14:tracePt t="31574" x="8999538" y="2852738"/>
          <p14:tracePt t="31584" x="8999538" y="2865438"/>
          <p14:tracePt t="31594" x="8999538" y="2890838"/>
          <p14:tracePt t="31604" x="8999538" y="2903538"/>
          <p14:tracePt t="31615" x="8999538" y="2916238"/>
          <p14:tracePt t="31624" x="8999538" y="2928938"/>
          <p14:tracePt t="31633" x="8999538" y="2941638"/>
          <p14:tracePt t="31644" x="8986838" y="2941638"/>
          <p14:tracePt t="31654" x="8986838" y="2952750"/>
          <p14:tracePt t="31674" x="8986838" y="2965450"/>
          <p14:tracePt t="32528" x="8975725" y="2965450"/>
          <p14:tracePt t="33480" x="8986838" y="2952750"/>
          <p14:tracePt t="33490" x="8986838" y="2941638"/>
          <p14:tracePt t="33500" x="9012238" y="2928938"/>
          <p14:tracePt t="33507" x="9037638" y="2903538"/>
          <p14:tracePt t="33519" x="9063038" y="2865438"/>
          <p14:tracePt t="33528" x="9099550" y="2828925"/>
          <p14:tracePt t="33538" x="9124950" y="2790825"/>
          <p14:tracePt t="33548" x="9150350" y="2740025"/>
          <p14:tracePt t="33559" x="9175750" y="2690813"/>
          <p14:tracePt t="33572" x="9188450" y="2652713"/>
          <p14:tracePt t="33580" x="9212263" y="2590800"/>
          <p14:tracePt t="33588" x="9224963" y="2540000"/>
          <p14:tracePt t="33598" x="9275763" y="2465388"/>
          <p14:tracePt t="33608" x="9301163" y="2414588"/>
          <p14:tracePt t="33619" x="9312275" y="2365375"/>
          <p14:tracePt t="33627" x="9324975" y="2327275"/>
          <p14:tracePt t="33637" x="9324975" y="2303463"/>
          <p14:tracePt t="33646" x="9324975" y="2278063"/>
          <p14:tracePt t="33657" x="9324975" y="2265363"/>
          <p14:tracePt t="33667" x="9324975" y="2252663"/>
          <p14:tracePt t="33677" x="9324975" y="2239963"/>
          <p14:tracePt t="33687" x="9324975" y="2227263"/>
          <p14:tracePt t="33699" x="9324975" y="2214563"/>
          <p14:tracePt t="33708" x="9324975" y="2201863"/>
          <p14:tracePt t="33727" x="9324975" y="2190750"/>
          <p14:tracePt t="33736" x="9324975" y="2178050"/>
          <p14:tracePt t="33746" x="9324975" y="2165350"/>
          <p14:tracePt t="33766" x="9324975" y="2139950"/>
          <p14:tracePt t="33778" x="9324975" y="2127250"/>
          <p14:tracePt t="33807" x="9324975" y="2114550"/>
          <p14:tracePt t="33819" x="9324975" y="2101850"/>
          <p14:tracePt t="33835" x="9312275" y="2089150"/>
          <p14:tracePt t="33846" x="9312275" y="2078038"/>
          <p14:tracePt t="33855" x="9301163" y="2078038"/>
          <p14:tracePt t="33865" x="9301163" y="2065338"/>
          <p14:tracePt t="33876" x="9288463" y="2065338"/>
          <p14:tracePt t="33885" x="9275763" y="2065338"/>
          <p14:tracePt t="33898" x="9275763" y="2052638"/>
          <p14:tracePt t="33917" x="9263063" y="2039938"/>
          <p14:tracePt t="33935" x="9250363" y="2027238"/>
          <p14:tracePt t="33945" x="9237663" y="2027238"/>
          <p14:tracePt t="33976" x="9224963" y="2014538"/>
          <p14:tracePt t="33984" x="9212263" y="2014538"/>
          <p14:tracePt t="33995" x="9199563" y="2001838"/>
          <p14:tracePt t="34004" x="9175750" y="1989138"/>
          <p14:tracePt t="34014" x="9163050" y="1989138"/>
          <p14:tracePt t="34025" x="9150350" y="1989138"/>
          <p14:tracePt t="34034" x="9124950" y="1989138"/>
          <p14:tracePt t="34046" x="9112250" y="1978025"/>
          <p14:tracePt t="34056" x="9099550" y="1978025"/>
          <p14:tracePt t="34065" x="9075738" y="1965325"/>
          <p14:tracePt t="34073" x="9063038" y="1965325"/>
          <p14:tracePt t="34084" x="9050338" y="1965325"/>
          <p14:tracePt t="34114" x="9037638" y="1965325"/>
          <p14:tracePt t="34124" x="9024938" y="1965325"/>
          <p14:tracePt t="34156" x="9012238" y="1965325"/>
          <p14:tracePt t="34571" x="8999538" y="1965325"/>
          <p14:tracePt t="35463" x="8999538" y="2001838"/>
          <p14:tracePt t="35472" x="8999538" y="2065338"/>
          <p14:tracePt t="35484" x="8999538" y="2178050"/>
          <p14:tracePt t="35496" x="8999538" y="2303463"/>
          <p14:tracePt t="35505" x="8999538" y="2390775"/>
          <p14:tracePt t="35512" x="8999538" y="2478088"/>
          <p14:tracePt t="35522" x="8999538" y="2540000"/>
          <p14:tracePt t="35532" x="8999538" y="2616200"/>
          <p14:tracePt t="35542" x="8999538" y="2652713"/>
          <p14:tracePt t="35551" x="8999538" y="2703513"/>
          <p14:tracePt t="35561" x="8999538" y="2728913"/>
          <p14:tracePt t="35575" x="8999538" y="2765425"/>
          <p14:tracePt t="35592" x="8999538" y="2790825"/>
          <p14:tracePt t="35604" x="8999538" y="2803525"/>
          <p14:tracePt t="35623" x="8999538" y="2816225"/>
          <p14:tracePt t="35641" x="8999538" y="2828925"/>
          <p14:tracePt t="35661" x="8999538" y="2840038"/>
          <p14:tracePt t="35736" x="8999538" y="2852738"/>
          <p14:tracePt t="35750" x="8999538" y="2865438"/>
          <p14:tracePt t="35781" x="8999538" y="2878138"/>
          <p14:tracePt t="35810" x="8999538" y="2890838"/>
          <p14:tracePt t="35819" x="8999538" y="2903538"/>
          <p14:tracePt t="35829" x="8999538" y="2916238"/>
          <p14:tracePt t="35839" x="8999538" y="2941638"/>
          <p14:tracePt t="35849" x="8999538" y="2952750"/>
          <p14:tracePt t="35859" x="8999538" y="2965450"/>
          <p14:tracePt t="35869" x="8999538" y="2990850"/>
          <p14:tracePt t="35880" x="8999538" y="3003550"/>
          <p14:tracePt t="35888" x="8999538" y="3028950"/>
          <p14:tracePt t="35899" x="8999538" y="3054350"/>
          <p14:tracePt t="35908" x="8999538" y="3065463"/>
          <p14:tracePt t="35918" x="8999538" y="3078163"/>
          <p14:tracePt t="35928" x="8999538" y="3103563"/>
          <p14:tracePt t="35938" x="8999538" y="3116263"/>
          <p14:tracePt t="35948" x="8999538" y="3141663"/>
          <p14:tracePt t="35958" x="8986838" y="3154363"/>
          <p14:tracePt t="35968" x="8975725" y="3154363"/>
          <p14:tracePt t="35978" x="8975725" y="3165475"/>
          <p14:tracePt t="35989" x="8975725" y="3178175"/>
          <p14:tracePt t="36007" x="8975725" y="3190875"/>
          <p14:tracePt t="36167" x="8963025" y="3203575"/>
          <p14:tracePt t="36186" x="8950325" y="3216275"/>
          <p14:tracePt t="36208" x="8937625" y="3228975"/>
          <p14:tracePt t="36227" x="8924925" y="3228975"/>
          <p14:tracePt t="36236" x="8924925" y="3241675"/>
          <p14:tracePt t="36245" x="8912225" y="3241675"/>
          <p14:tracePt t="36256" x="8912225" y="3254375"/>
          <p14:tracePt t="36306" x="8912225" y="3267075"/>
          <p14:tracePt t="36326" x="8912225" y="3278188"/>
          <p14:tracePt t="36425" x="8912225" y="3290888"/>
          <p14:tracePt t="36494" x="8899525" y="3290888"/>
          <p14:tracePt t="36643" x="8924925" y="3290888"/>
          <p14:tracePt t="36652" x="8937625" y="3290888"/>
          <p14:tracePt t="36662" x="8975725" y="3303588"/>
          <p14:tracePt t="36673" x="8986838" y="3316288"/>
          <p14:tracePt t="36683" x="9012238" y="3316288"/>
          <p14:tracePt t="36693" x="9050338" y="3316288"/>
          <p14:tracePt t="36702" x="9075738" y="3316288"/>
          <p14:tracePt t="36712" x="9112250" y="3316288"/>
          <p14:tracePt t="36721" x="9137650" y="3316288"/>
          <p14:tracePt t="36732" x="9150350" y="3316288"/>
          <p14:tracePt t="36742" x="9175750" y="3328988"/>
          <p14:tracePt t="36751" x="9188450" y="3328988"/>
          <p14:tracePt t="36762" x="9199563" y="3328988"/>
          <p14:tracePt t="36775" x="9224963" y="3328988"/>
          <p14:tracePt t="36803" x="9237663" y="3328988"/>
          <p14:tracePt t="36824" x="9250363" y="3328988"/>
          <p14:tracePt t="36851" x="9263063" y="3328988"/>
          <p14:tracePt t="37030" x="9263063" y="3341688"/>
          <p14:tracePt t="37049" x="9237663" y="3341688"/>
          <p14:tracePt t="37060" x="9224963" y="3354388"/>
          <p14:tracePt t="37069" x="9212263" y="3354388"/>
          <p14:tracePt t="37078" x="9175750" y="3367088"/>
          <p14:tracePt t="37089" x="9150350" y="3367088"/>
          <p14:tracePt t="37099" x="9112250" y="3378200"/>
          <p14:tracePt t="37108" x="9088438" y="3390900"/>
          <p14:tracePt t="37119" x="9063038" y="3390900"/>
          <p14:tracePt t="37129" x="9037638" y="3403600"/>
          <p14:tracePt t="37138" x="9024938" y="3403600"/>
          <p14:tracePt t="37149" x="9012238" y="3403600"/>
          <p14:tracePt t="37158" x="8986838" y="3403600"/>
          <p14:tracePt t="37188" x="8975725" y="3403600"/>
          <p14:tracePt t="37208" x="8963025" y="3403600"/>
          <p14:tracePt t="37218" x="8950325" y="3403600"/>
          <p14:tracePt t="37337" x="8975725" y="3403600"/>
          <p14:tracePt t="37359" x="8999538" y="3403600"/>
          <p14:tracePt t="37369" x="9024938" y="3403600"/>
          <p14:tracePt t="37389" x="9050338" y="3403600"/>
          <p14:tracePt t="37399" x="9063038" y="3403600"/>
          <p14:tracePt t="37407" x="9075738" y="3403600"/>
          <p14:tracePt t="37419" x="9099550" y="3403600"/>
          <p14:tracePt t="37428" x="9112250" y="3403600"/>
          <p14:tracePt t="37436" x="9137650" y="3403600"/>
          <p14:tracePt t="37446" x="9175750" y="3403600"/>
          <p14:tracePt t="37455" x="9188450" y="3403600"/>
          <p14:tracePt t="37466" x="9212263" y="3403600"/>
          <p14:tracePt t="37476" x="9237663" y="3390900"/>
          <p14:tracePt t="37486" x="9250363" y="3390900"/>
          <p14:tracePt t="37496" x="9263063" y="3378200"/>
          <p14:tracePt t="37507" x="9288463" y="3378200"/>
          <p14:tracePt t="37527" x="9301163" y="3378200"/>
          <p14:tracePt t="37555" x="9312275" y="3378200"/>
          <p14:tracePt t="37565" x="9324975" y="3378200"/>
          <p14:tracePt t="38241" x="9324975" y="3367088"/>
          <p14:tracePt t="38252" x="9312275" y="3367088"/>
          <p14:tracePt t="38263" x="9224963" y="3303588"/>
          <p14:tracePt t="38269" x="8886825" y="3054350"/>
          <p14:tracePt t="38278" x="8110538" y="2578100"/>
          <p14:tracePt t="38289" x="7372350" y="2065338"/>
          <p14:tracePt t="38298" x="6346825" y="1514475"/>
          <p14:tracePt t="38309" x="5019675" y="876300"/>
          <p14:tracePt t="38319" x="3956050" y="32543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a:t>
            </a:r>
            <a:r>
              <a:rPr lang="en-IN" altLang="zh-CN" sz="2800" b="1" dirty="0">
                <a:solidFill>
                  <a:schemeClr val="bg1"/>
                </a:solidFill>
                <a:latin typeface="Tinos"/>
                <a:ea typeface="+mj-ea"/>
                <a:cs typeface="+mj-cs"/>
              </a:rPr>
              <a:t>Classification of solids</a:t>
            </a:r>
          </a:p>
          <a:p>
            <a:pPr algn="ctr">
              <a:lnSpc>
                <a:spcPct val="90000"/>
              </a:lnSpc>
              <a:spcBef>
                <a:spcPct val="0"/>
              </a:spcBef>
              <a:defRPr/>
            </a:pPr>
            <a:endParaRPr lang="en-IN" sz="2800" b="1" dirty="0">
              <a:solidFill>
                <a:schemeClr val="bg1"/>
              </a:solidFill>
              <a:latin typeface="Tinos"/>
              <a:ea typeface="+mj-ea"/>
              <a:cs typeface="+mj-cs"/>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4099" name="Rectangle 3"/>
          <p:cNvSpPr>
            <a:spLocks noChangeArrowheads="1"/>
          </p:cNvSpPr>
          <p:nvPr/>
        </p:nvSpPr>
        <p:spPr bwMode="auto">
          <a:xfrm>
            <a:off x="901701" y="4709122"/>
            <a:ext cx="9829799"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t>
            </a:r>
            <a:endPar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sym typeface="Symbol" pitchFamily="18" charset="2"/>
            </a:endParaRPr>
          </a:p>
        </p:txBody>
      </p:sp>
      <p:sp>
        <p:nvSpPr>
          <p:cNvPr id="70663" name="Rectangle 7"/>
          <p:cNvSpPr>
            <a:spLocks noChangeArrowheads="1"/>
          </p:cNvSpPr>
          <p:nvPr/>
        </p:nvSpPr>
        <p:spPr bwMode="auto">
          <a:xfrm>
            <a:off x="0" y="9334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0664" name="Rectangle 8"/>
          <p:cNvSpPr>
            <a:spLocks noChangeArrowheads="1"/>
          </p:cNvSpPr>
          <p:nvPr/>
        </p:nvSpPr>
        <p:spPr bwMode="auto">
          <a:xfrm>
            <a:off x="77949" y="1482976"/>
            <a:ext cx="5923395"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indent="-342900" algn="just" fontAlgn="base">
              <a:spcBef>
                <a:spcPct val="0"/>
              </a:spcBef>
              <a:spcAft>
                <a:spcPct val="0"/>
              </a:spcAft>
              <a:buFont typeface="Arial" pitchFamily="34" charset="0"/>
              <a:buChar char="•"/>
            </a:pPr>
            <a:r>
              <a:rPr lang="en-IN" sz="2400" dirty="0"/>
              <a:t>Upper most energy band is partially filled or if the uppermost filled band and the next unoccupied band overlap in energy, the crystal is known as conductors (metal). </a:t>
            </a:r>
          </a:p>
        </p:txBody>
      </p:sp>
      <p:pic>
        <p:nvPicPr>
          <p:cNvPr id="3" name="Picture 2">
            <a:extLst>
              <a:ext uri="{FF2B5EF4-FFF2-40B4-BE49-F238E27FC236}">
                <a16:creationId xmlns:a16="http://schemas.microsoft.com/office/drawing/2014/main" id="{65FFF69D-7F99-44D3-A1B5-61705CA1945A}"/>
              </a:ext>
            </a:extLst>
          </p:cNvPr>
          <p:cNvPicPr>
            <a:picLocks noChangeAspect="1"/>
          </p:cNvPicPr>
          <p:nvPr/>
        </p:nvPicPr>
        <p:blipFill>
          <a:blip r:embed="rId4"/>
          <a:stretch>
            <a:fillRect/>
          </a:stretch>
        </p:blipFill>
        <p:spPr>
          <a:xfrm>
            <a:off x="-1" y="-2277"/>
            <a:ext cx="1504949" cy="1023587"/>
          </a:xfrm>
          <a:prstGeom prst="rect">
            <a:avLst/>
          </a:prstGeom>
        </p:spPr>
      </p:pic>
      <p:pic>
        <p:nvPicPr>
          <p:cNvPr id="12" name="Picture 11"/>
          <p:cNvPicPr/>
          <p:nvPr/>
        </p:nvPicPr>
        <p:blipFill>
          <a:blip r:embed="rId5" cstate="print"/>
          <a:srcRect/>
          <a:stretch>
            <a:fillRect/>
          </a:stretch>
        </p:blipFill>
        <p:spPr bwMode="auto">
          <a:xfrm>
            <a:off x="6392465" y="977381"/>
            <a:ext cx="5721586" cy="2891234"/>
          </a:xfrm>
          <a:prstGeom prst="rect">
            <a:avLst/>
          </a:prstGeom>
          <a:noFill/>
          <a:ln w="9525">
            <a:noFill/>
            <a:miter lim="800000"/>
            <a:headEnd/>
            <a:tailEnd/>
          </a:ln>
        </p:spPr>
      </p:pic>
      <p:sp>
        <p:nvSpPr>
          <p:cNvPr id="13" name="Rectangle 12"/>
          <p:cNvSpPr/>
          <p:nvPr/>
        </p:nvSpPr>
        <p:spPr>
          <a:xfrm>
            <a:off x="77949" y="1021311"/>
            <a:ext cx="10653551" cy="461665"/>
          </a:xfrm>
          <a:prstGeom prst="rect">
            <a:avLst/>
          </a:prstGeom>
        </p:spPr>
        <p:txBody>
          <a:bodyPr wrap="square">
            <a:spAutoFit/>
          </a:bodyPr>
          <a:lstStyle/>
          <a:p>
            <a:r>
              <a:rPr lang="en-IN" sz="2400" b="1" dirty="0"/>
              <a:t>Conductor </a:t>
            </a:r>
          </a:p>
        </p:txBody>
      </p:sp>
      <p:sp>
        <p:nvSpPr>
          <p:cNvPr id="15" name="Rectangle 14"/>
          <p:cNvSpPr/>
          <p:nvPr/>
        </p:nvSpPr>
        <p:spPr>
          <a:xfrm>
            <a:off x="77949" y="3052636"/>
            <a:ext cx="5923395" cy="1938992"/>
          </a:xfrm>
          <a:prstGeom prst="rect">
            <a:avLst/>
          </a:prstGeom>
        </p:spPr>
        <p:txBody>
          <a:bodyPr wrap="square">
            <a:spAutoFit/>
          </a:bodyPr>
          <a:lstStyle/>
          <a:p>
            <a:pPr marL="342900" indent="-342900" algn="just" fontAlgn="base">
              <a:spcBef>
                <a:spcPct val="0"/>
              </a:spcBef>
              <a:spcAft>
                <a:spcPct val="0"/>
              </a:spcAft>
              <a:buFont typeface="Arial" pitchFamily="34" charset="0"/>
              <a:buChar char="•"/>
            </a:pPr>
            <a:r>
              <a:rPr lang="en-IN" sz="2400" dirty="0"/>
              <a:t>the electron in the uppermost band find adjacent vacant states to move into, by absorbing energy from an applied electric field. These electrons thus behave as free electrons and conduct electric currents. </a:t>
            </a:r>
          </a:p>
        </p:txBody>
      </p:sp>
      <p:sp>
        <p:nvSpPr>
          <p:cNvPr id="16" name="Rectangle 15"/>
          <p:cNvSpPr/>
          <p:nvPr/>
        </p:nvSpPr>
        <p:spPr>
          <a:xfrm>
            <a:off x="6825095" y="4107975"/>
            <a:ext cx="2529919" cy="2308324"/>
          </a:xfrm>
          <a:prstGeom prst="rect">
            <a:avLst/>
          </a:prstGeom>
        </p:spPr>
        <p:txBody>
          <a:bodyPr wrap="square">
            <a:spAutoFit/>
          </a:bodyPr>
          <a:lstStyle/>
          <a:p>
            <a:pPr>
              <a:buFont typeface="Arial" pitchFamily="34" charset="0"/>
              <a:buChar char="•"/>
            </a:pPr>
            <a:r>
              <a:rPr lang="en-IN" dirty="0"/>
              <a:t>The band gap </a:t>
            </a:r>
            <a:r>
              <a:rPr lang="en-IN" dirty="0" err="1"/>
              <a:t>E</a:t>
            </a:r>
            <a:r>
              <a:rPr lang="en-IN" baseline="-25000" dirty="0" err="1"/>
              <a:t>g</a:t>
            </a:r>
            <a:r>
              <a:rPr lang="en-IN" dirty="0"/>
              <a:t> of a typical insulator, such as diamond is about 6eV while that of semiconductors lies in the range of 2 </a:t>
            </a:r>
            <a:r>
              <a:rPr lang="en-IN" dirty="0" err="1"/>
              <a:t>eV</a:t>
            </a:r>
            <a:r>
              <a:rPr lang="en-IN" dirty="0"/>
              <a:t> to 2.5eV and in conductor it is zero</a:t>
            </a:r>
          </a:p>
        </p:txBody>
      </p:sp>
      <p:sp>
        <p:nvSpPr>
          <p:cNvPr id="18" name="Rectangle 17"/>
          <p:cNvSpPr/>
          <p:nvPr/>
        </p:nvSpPr>
        <p:spPr>
          <a:xfrm>
            <a:off x="77949" y="4991628"/>
            <a:ext cx="6747146" cy="1323439"/>
          </a:xfrm>
          <a:prstGeom prst="rect">
            <a:avLst/>
          </a:prstGeom>
        </p:spPr>
        <p:txBody>
          <a:bodyPr wrap="square">
            <a:spAutoFit/>
          </a:bodyPr>
          <a:lstStyle/>
          <a:p>
            <a:pPr marL="342900" indent="-342900" algn="just" fontAlgn="base">
              <a:spcBef>
                <a:spcPct val="0"/>
              </a:spcBef>
              <a:spcAft>
                <a:spcPct val="0"/>
              </a:spcAft>
              <a:buFont typeface="Arial" pitchFamily="34" charset="0"/>
              <a:buChar char="•"/>
            </a:pPr>
            <a:r>
              <a:rPr lang="en-IN" sz="2000" dirty="0"/>
              <a:t>The electrical conductivity of a metal, at room temperature, is of order of 10</a:t>
            </a:r>
            <a:r>
              <a:rPr lang="en-IN" sz="2000" baseline="30000" dirty="0"/>
              <a:t>6</a:t>
            </a:r>
            <a:r>
              <a:rPr lang="en-IN" sz="2000" dirty="0"/>
              <a:t>mho/cm, that of semiconductor lies in the range 10</a:t>
            </a:r>
            <a:r>
              <a:rPr lang="en-IN" sz="2000" baseline="30000" dirty="0"/>
              <a:t>3</a:t>
            </a:r>
            <a:r>
              <a:rPr lang="en-IN" sz="2000" dirty="0"/>
              <a:t>mho/cm to 10</a:t>
            </a:r>
            <a:r>
              <a:rPr lang="en-IN" sz="2000" baseline="30000" dirty="0"/>
              <a:t>6</a:t>
            </a:r>
            <a:r>
              <a:rPr lang="en-IN" sz="2000" dirty="0"/>
              <a:t>mho/cm, and that of a good insulator is of order of 10</a:t>
            </a:r>
            <a:r>
              <a:rPr lang="en-IN" sz="2000" baseline="30000" dirty="0"/>
              <a:t>-12</a:t>
            </a:r>
            <a:r>
              <a:rPr lang="en-IN" sz="2000" dirty="0"/>
              <a:t> mho/cm. </a:t>
            </a:r>
          </a:p>
        </p:txBody>
      </p:sp>
    </p:spTree>
    <p:extLst>
      <p:ext uri="{BB962C8B-B14F-4D97-AF65-F5344CB8AC3E}">
        <p14:creationId xmlns:p14="http://schemas.microsoft.com/office/powerpoint/2010/main" val="2041208626"/>
      </p:ext>
    </p:extLst>
  </p:cSld>
  <p:clrMapOvr>
    <a:masterClrMapping/>
  </p:clrMapOvr>
  <p:transition advTm="64004"/>
  <p:extLst>
    <p:ext uri="{3A86A75C-4F4B-4683-9AE1-C65F6400EC91}">
      <p14:laserTraceLst xmlns:p14="http://schemas.microsoft.com/office/powerpoint/2010/main">
        <p14:tracePtLst>
          <p14:tracePt t="2204" x="3192463" y="2740025"/>
          <p14:tracePt t="2211" x="3179763" y="2740025"/>
          <p14:tracePt t="2222" x="3167063" y="2728913"/>
          <p14:tracePt t="2233" x="3141663" y="2703513"/>
          <p14:tracePt t="2242" x="3128963" y="2690813"/>
          <p14:tracePt t="2257" x="3092450" y="2665413"/>
          <p14:tracePt t="2261" x="3054350" y="2665413"/>
          <p14:tracePt t="2271" x="3016250" y="2652713"/>
          <p14:tracePt t="2282" x="2992438" y="2627313"/>
          <p14:tracePt t="2290" x="2954338" y="2603500"/>
          <p14:tracePt t="2302" x="2903538" y="2590800"/>
          <p14:tracePt t="2310" x="2890838" y="2578100"/>
          <p14:tracePt t="2320" x="2890838" y="2565400"/>
          <p14:tracePt t="2331" x="2879725" y="2552700"/>
          <p14:tracePt t="2343" x="2854325" y="2527300"/>
          <p14:tracePt t="2351" x="2816225" y="2516188"/>
          <p14:tracePt t="2362" x="2816225" y="2503488"/>
          <p14:tracePt t="2371" x="2790825" y="2490788"/>
          <p14:tracePt t="2383" x="2767013" y="2478088"/>
          <p14:tracePt t="2390" x="2754313" y="2465388"/>
          <p14:tracePt t="2400" x="2754313" y="2452688"/>
          <p14:tracePt t="2409" x="2741613" y="2427288"/>
          <p14:tracePt t="2418" x="2716213" y="2403475"/>
          <p14:tracePt t="2429" x="2690813" y="2378075"/>
          <p14:tracePt t="2439" x="2667000" y="2339975"/>
          <p14:tracePt t="2449" x="2641600" y="2314575"/>
          <p14:tracePt t="2460" x="2628900" y="2278063"/>
          <p14:tracePt t="2468" x="2603500" y="2252663"/>
          <p14:tracePt t="2482" x="2590800" y="2239963"/>
          <p14:tracePt t="2491" x="2565400" y="2227263"/>
          <p14:tracePt t="2500" x="2554288" y="2201863"/>
          <p14:tracePt t="2509" x="2528888" y="2178050"/>
          <p14:tracePt t="2519" x="2503488" y="2165350"/>
          <p14:tracePt t="2540" x="2478088" y="2152650"/>
          <p14:tracePt t="2549" x="2452688" y="2139950"/>
          <p14:tracePt t="2558" x="2441575" y="2127250"/>
          <p14:tracePt t="2570" x="2428875" y="2101850"/>
          <p14:tracePt t="2581" x="2403475" y="2089150"/>
          <p14:tracePt t="2591" x="2378075" y="2089150"/>
          <p14:tracePt t="2598" x="2378075" y="2078038"/>
          <p14:tracePt t="2608" x="2352675" y="2065338"/>
          <p14:tracePt t="2617" x="2328863" y="2052638"/>
          <p14:tracePt t="2631" x="2316163" y="2039938"/>
          <p14:tracePt t="2641" x="2303463" y="2039938"/>
          <p14:tracePt t="2648" x="2278063" y="2039938"/>
          <p14:tracePt t="2658" x="2265363" y="2039938"/>
          <p14:tracePt t="2667" x="2252663" y="2027238"/>
          <p14:tracePt t="2678" x="2228850" y="2027238"/>
          <p14:tracePt t="2688" x="2228850" y="2014538"/>
          <p14:tracePt t="2698" x="2216150" y="2014538"/>
          <p14:tracePt t="2729" x="2203450" y="2014538"/>
          <p14:tracePt t="2739" x="2190750" y="2014538"/>
          <p14:tracePt t="2786" x="2203450" y="2014538"/>
          <p14:tracePt t="2796" x="2252663" y="2014538"/>
          <p14:tracePt t="2807" x="2328863" y="2001838"/>
          <p14:tracePt t="2816" x="2416175" y="1989138"/>
          <p14:tracePt t="2825" x="2503488" y="1989138"/>
          <p14:tracePt t="2837" x="2603500" y="1978025"/>
          <p14:tracePt t="2847" x="2728913" y="1952625"/>
          <p14:tracePt t="2858" x="2916238" y="1939925"/>
          <p14:tracePt t="2868" x="3092450" y="1914525"/>
          <p14:tracePt t="2878" x="3228975" y="1901825"/>
          <p14:tracePt t="2888" x="3317875" y="1901825"/>
          <p14:tracePt t="2895" x="3379788" y="1901825"/>
          <p14:tracePt t="2906" x="3429000" y="1901825"/>
          <p14:tracePt t="2915" x="3454400" y="1901825"/>
          <p14:tracePt t="2925" x="3467100" y="1901825"/>
          <p14:tracePt t="2935" x="3492500" y="1901825"/>
          <p14:tracePt t="2958" x="3517900" y="1901825"/>
          <p14:tracePt t="2966" x="3530600" y="1901825"/>
          <p14:tracePt t="3005" x="3541713" y="1901825"/>
          <p14:tracePt t="4343" x="3541713" y="1889125"/>
          <p14:tracePt t="4374" x="3530600" y="1889125"/>
          <p14:tracePt t="4384" x="3505200" y="1889125"/>
          <p14:tracePt t="4394" x="3454400" y="1889125"/>
          <p14:tracePt t="4404" x="3405188" y="1889125"/>
          <p14:tracePt t="4417" x="3305175" y="1901825"/>
          <p14:tracePt t="4425" x="3254375" y="1901825"/>
          <p14:tracePt t="4434" x="3192463" y="1901825"/>
          <p14:tracePt t="4446" x="3128963" y="1901825"/>
          <p14:tracePt t="4453" x="3041650" y="1901825"/>
          <p14:tracePt t="4463" x="2967038" y="1901825"/>
          <p14:tracePt t="4472" x="2928938" y="1901825"/>
          <p14:tracePt t="4483" x="2879725" y="1901825"/>
          <p14:tracePt t="4493" x="2841625" y="1901825"/>
          <p14:tracePt t="4502" x="2803525" y="1901825"/>
          <p14:tracePt t="4514" x="2790825" y="1901825"/>
          <p14:tracePt t="4524" x="2778125" y="1901825"/>
          <p14:tracePt t="4534" x="2754313" y="1901825"/>
          <p14:tracePt t="4663" x="2767013" y="1914525"/>
          <p14:tracePt t="4672" x="2778125" y="1914525"/>
          <p14:tracePt t="4684" x="2778125" y="1927225"/>
          <p14:tracePt t="4701" x="2790825" y="1927225"/>
          <p14:tracePt t="4711" x="2803525" y="1927225"/>
          <p14:tracePt t="4720" x="2803525" y="1939925"/>
          <p14:tracePt t="4750" x="2803525" y="1952625"/>
          <p14:tracePt t="4772" x="2803525" y="1965325"/>
          <p14:tracePt t="4791" x="2816225" y="1965325"/>
          <p14:tracePt t="4802" x="2828925" y="1965325"/>
          <p14:tracePt t="4813" x="2828925" y="1978025"/>
          <p14:tracePt t="4820" x="2841625" y="1978025"/>
          <p14:tracePt t="4829" x="2841625" y="1989138"/>
          <p14:tracePt t="4850" x="2854325" y="1989138"/>
          <p14:tracePt t="4860" x="2879725" y="2001838"/>
          <p14:tracePt t="4880" x="2903538" y="2001838"/>
          <p14:tracePt t="4894" x="2941638" y="2014538"/>
          <p14:tracePt t="4901" x="2954338" y="2014538"/>
          <p14:tracePt t="4908" x="2967038" y="2014538"/>
          <p14:tracePt t="4919" x="2992438" y="2014538"/>
          <p14:tracePt t="4929" x="3003550" y="2014538"/>
          <p14:tracePt t="4939" x="3041650" y="2014538"/>
          <p14:tracePt t="4948" x="3103563" y="2014538"/>
          <p14:tracePt t="4959" x="3154363" y="2014538"/>
          <p14:tracePt t="4969" x="3205163" y="2014538"/>
          <p14:tracePt t="4994" x="3317875" y="2014538"/>
          <p14:tracePt t="5000" x="3367088" y="2014538"/>
          <p14:tracePt t="5010" x="3405188" y="2014538"/>
          <p14:tracePt t="5022" x="3429000" y="2001838"/>
          <p14:tracePt t="5027" x="3467100" y="2001838"/>
          <p14:tracePt t="5040" x="3505200" y="2001838"/>
          <p14:tracePt t="5048" x="3505200" y="1989138"/>
          <p14:tracePt t="5057" x="3530600" y="1989138"/>
          <p14:tracePt t="5067" x="3554413" y="1978025"/>
          <p14:tracePt t="5078" x="3567113" y="1965325"/>
          <p14:tracePt t="5091" x="3592513" y="1965325"/>
          <p14:tracePt t="5100" x="3630613" y="1952625"/>
          <p14:tracePt t="5109" x="3654425" y="1952625"/>
          <p14:tracePt t="5118" x="3679825" y="1939925"/>
          <p14:tracePt t="5128" x="3717925" y="1939925"/>
          <p14:tracePt t="5138" x="3743325" y="1927225"/>
          <p14:tracePt t="5147" x="3779838" y="1927225"/>
          <p14:tracePt t="5155" x="3805238" y="1927225"/>
          <p14:tracePt t="5168" x="3856038" y="1927225"/>
          <p14:tracePt t="5177" x="3905250" y="1914525"/>
          <p14:tracePt t="5186" x="3956050" y="1901825"/>
          <p14:tracePt t="5196" x="3992563" y="1901825"/>
          <p14:tracePt t="5206" x="4005263" y="1901825"/>
          <p14:tracePt t="5217" x="4068763" y="1901825"/>
          <p14:tracePt t="5226" x="4117975" y="1901825"/>
          <p14:tracePt t="5241" x="4168775" y="1901825"/>
          <p14:tracePt t="5249" x="4192588" y="1901825"/>
          <p14:tracePt t="5258" x="4217988" y="1901825"/>
          <p14:tracePt t="5266" x="4256088" y="1901825"/>
          <p14:tracePt t="5276" x="4268788" y="1901825"/>
          <p14:tracePt t="5286" x="4294188" y="1901825"/>
          <p14:tracePt t="5296" x="4305300" y="1901825"/>
          <p14:tracePt t="5306" x="4318000" y="1901825"/>
          <p14:tracePt t="5316" x="4330700" y="1901825"/>
          <p14:tracePt t="5327" x="4356100" y="1901825"/>
          <p14:tracePt t="5338" x="4368800" y="1901825"/>
          <p14:tracePt t="5349" x="4381500" y="1901825"/>
          <p14:tracePt t="5358" x="4394200" y="1914525"/>
          <p14:tracePt t="5368" x="4418013" y="1914525"/>
          <p14:tracePt t="5377" x="4430713" y="1927225"/>
          <p14:tracePt t="5385" x="4443413" y="1927225"/>
          <p14:tracePt t="5395" x="4456113" y="1927225"/>
          <p14:tracePt t="5405" x="4468813" y="1927225"/>
          <p14:tracePt t="5416" x="4468813" y="1939925"/>
          <p14:tracePt t="5424" x="4481513" y="1939925"/>
          <p14:tracePt t="5435" x="4494213" y="1952625"/>
          <p14:tracePt t="5445" x="4506913" y="1952625"/>
          <p14:tracePt t="5455" x="4506913" y="1965325"/>
          <p14:tracePt t="5464" x="4530725" y="1965325"/>
          <p14:tracePt t="5473" x="4543425" y="1965325"/>
          <p14:tracePt t="5485" x="4556125" y="1978025"/>
          <p14:tracePt t="5494" x="4581525" y="1978025"/>
          <p14:tracePt t="5503" x="4606925" y="1989138"/>
          <p14:tracePt t="5524" x="4656138" y="2001838"/>
          <p14:tracePt t="5534" x="4681538" y="2001838"/>
          <p14:tracePt t="5544" x="4706938" y="2001838"/>
          <p14:tracePt t="5554" x="4743450" y="2001838"/>
          <p14:tracePt t="5568" x="4781550" y="2001838"/>
          <p14:tracePt t="5575" x="4794250" y="2001838"/>
          <p14:tracePt t="5584" x="4832350" y="2001838"/>
          <p14:tracePt t="5599" x="4868863" y="2001838"/>
          <p14:tracePt t="5618" x="4894263" y="2001838"/>
          <p14:tracePt t="5623" x="4919663" y="2001838"/>
          <p14:tracePt t="5644" x="4945063" y="2001838"/>
          <p14:tracePt t="5653" x="4956175" y="2001838"/>
          <p14:tracePt t="5662" x="4968875" y="2001838"/>
          <p14:tracePt t="5672" x="4994275" y="2001838"/>
          <p14:tracePt t="5693" x="5019675" y="2001838"/>
          <p14:tracePt t="5702" x="5032375" y="2001838"/>
          <p14:tracePt t="5732" x="5057775" y="1989138"/>
          <p14:tracePt t="5753" x="5068888" y="1989138"/>
          <p14:tracePt t="5762" x="5081588" y="1989138"/>
          <p14:tracePt t="5781" x="5106988" y="1989138"/>
          <p14:tracePt t="5792" x="5119688" y="1989138"/>
          <p14:tracePt t="5812" x="5132388" y="1978025"/>
          <p14:tracePt t="5820" x="5145088" y="1978025"/>
          <p14:tracePt t="5842" x="5157788" y="1978025"/>
          <p14:tracePt t="5851" x="5170488" y="1978025"/>
          <p14:tracePt t="5882" x="5181600" y="1978025"/>
          <p14:tracePt t="5900" x="5194300" y="1978025"/>
          <p14:tracePt t="5932" x="5207000" y="1978025"/>
          <p14:tracePt t="5961" x="5207000" y="1965325"/>
          <p14:tracePt t="6258" x="5207000" y="1939925"/>
          <p14:tracePt t="6269" x="5257800" y="1939925"/>
          <p14:tracePt t="6278" x="5319713" y="1939925"/>
          <p14:tracePt t="6287" x="5407025" y="1939925"/>
          <p14:tracePt t="6297" x="5583238" y="1952625"/>
          <p14:tracePt t="6308" x="5770563" y="1989138"/>
          <p14:tracePt t="6317" x="6121400" y="2078038"/>
          <p14:tracePt t="6326" x="6534150" y="2139950"/>
          <p14:tracePt t="6337" x="7046913" y="2227263"/>
          <p14:tracePt t="6348" x="7597775" y="2339975"/>
          <p14:tracePt t="6357" x="8324850" y="2490788"/>
          <p14:tracePt t="6367" x="8874125" y="2565400"/>
          <p14:tracePt t="6377" x="9350375" y="2703513"/>
          <p14:tracePt t="6387" x="9863138" y="2816225"/>
          <p14:tracePt t="6397" x="10377488" y="2941638"/>
          <p14:tracePt t="6406" x="10726738" y="3041650"/>
          <p14:tracePt t="6418" x="11028363" y="3128963"/>
          <p14:tracePt t="6427" x="11228388" y="3178175"/>
          <p14:tracePt t="6436" x="11403013" y="3216275"/>
          <p14:tracePt t="6445" x="11515725" y="3241675"/>
          <p14:tracePt t="6456" x="11603038" y="3278188"/>
          <p14:tracePt t="6468" x="11691938" y="3290888"/>
          <p14:tracePt t="6476" x="11828463" y="3290888"/>
          <p14:tracePt t="6485" x="11917363" y="3303588"/>
          <p14:tracePt t="6497" x="12004675" y="3316288"/>
          <p14:tracePt t="6507" x="12066588" y="3316288"/>
          <p14:tracePt t="6516" x="12117388" y="3316288"/>
          <p14:tracePt t="6813" x="12017375" y="2703513"/>
          <p14:tracePt t="6824" x="11928475" y="2665413"/>
          <p14:tracePt t="6834" x="11815763" y="2627313"/>
          <p14:tracePt t="6844" x="11715750" y="2603500"/>
          <p14:tracePt t="6853" x="11628438" y="2603500"/>
          <p14:tracePt t="6863" x="11566525" y="2578100"/>
          <p14:tracePt t="6874" x="11490325" y="2565400"/>
          <p14:tracePt t="6882" x="11441113" y="2565400"/>
          <p14:tracePt t="6894" x="11390313" y="2565400"/>
          <p14:tracePt t="6903" x="11377613" y="2565400"/>
          <p14:tracePt t="6912" x="11341100" y="2565400"/>
          <p14:tracePt t="6923" x="11315700" y="2552700"/>
          <p14:tracePt t="6942" x="11290300" y="2552700"/>
          <p14:tracePt t="6952" x="11266488" y="2552700"/>
          <p14:tracePt t="6994" x="11253788" y="2540000"/>
          <p14:tracePt t="7001" x="11241088" y="2540000"/>
          <p14:tracePt t="7012" x="11228388" y="2540000"/>
          <p14:tracePt t="7022" x="11228388" y="2527300"/>
          <p14:tracePt t="7041" x="11215688" y="2516188"/>
          <p14:tracePt t="7052" x="11202988" y="2516188"/>
          <p14:tracePt t="7805" x="11190288" y="2516188"/>
          <p14:tracePt t="8151" x="11177588" y="2516188"/>
          <p14:tracePt t="8163" x="11164888" y="2516188"/>
          <p14:tracePt t="8182" x="11164888" y="2527300"/>
          <p14:tracePt t="8191" x="11153775" y="2540000"/>
          <p14:tracePt t="8203" x="11141075" y="2540000"/>
          <p14:tracePt t="8212" x="11128375" y="2552700"/>
          <p14:tracePt t="8221" x="11128375" y="2565400"/>
          <p14:tracePt t="8231" x="11128375" y="2578100"/>
          <p14:tracePt t="8242" x="11115675" y="2578100"/>
          <p14:tracePt t="8253" x="11102975" y="2578100"/>
          <p14:tracePt t="8273" x="11102975" y="2590800"/>
          <p14:tracePt t="8287" x="11090275" y="2590800"/>
          <p14:tracePt t="8292" x="11090275" y="2603500"/>
          <p14:tracePt t="8341" x="11077575" y="2603500"/>
          <p14:tracePt t="8707" x="11077575" y="2590800"/>
          <p14:tracePt t="8728" x="11077575" y="2578100"/>
          <p14:tracePt t="8737" x="11077575" y="2565400"/>
          <p14:tracePt t="8748" x="11064875" y="2552700"/>
          <p14:tracePt t="8768" x="11064875" y="2540000"/>
          <p14:tracePt t="8777" x="11064875" y="2516188"/>
          <p14:tracePt t="8786" x="11052175" y="2516188"/>
          <p14:tracePt t="8797" x="11052175" y="2503488"/>
          <p14:tracePt t="8828" x="11052175" y="2490788"/>
          <p14:tracePt t="8838" x="11052175" y="2478088"/>
          <p14:tracePt t="8848" x="11052175" y="2465388"/>
          <p14:tracePt t="8859" x="11052175" y="2452688"/>
          <p14:tracePt t="8882" x="11041063" y="2452688"/>
          <p14:tracePt t="8888" x="11041063" y="2439988"/>
          <p14:tracePt t="8896" x="11028363" y="2439988"/>
          <p14:tracePt t="8908" x="11028363" y="2427288"/>
          <p14:tracePt t="8927" x="11028363" y="2403475"/>
          <p14:tracePt t="8945" x="11015663" y="2403475"/>
          <p14:tracePt t="8964" x="11015663" y="2390775"/>
          <p14:tracePt t="8978" x="11002963" y="2390775"/>
          <p14:tracePt t="8985" x="10990263" y="2378075"/>
          <p14:tracePt t="9015" x="10990263" y="2365375"/>
          <p14:tracePt t="9024" x="10977563" y="2365375"/>
          <p14:tracePt t="9035" x="10977563" y="2352675"/>
          <p14:tracePt t="9057" x="10977563" y="2339975"/>
          <p14:tracePt t="9076" x="10964863" y="2339975"/>
          <p14:tracePt t="9096" x="10952163" y="2327275"/>
          <p14:tracePt t="9125" x="10952163" y="2314575"/>
          <p14:tracePt t="9144" x="10952163" y="2303463"/>
          <p14:tracePt t="9194" x="10939463" y="2303463"/>
          <p14:tracePt t="10086" x="10928350" y="2303463"/>
          <p14:tracePt t="10117" x="10928350" y="2314575"/>
          <p14:tracePt t="10126" x="10915650" y="2314575"/>
          <p14:tracePt t="10136" x="10915650" y="2327275"/>
          <p14:tracePt t="10157" x="10915650" y="2339975"/>
          <p14:tracePt t="10166" x="10915650" y="2352675"/>
          <p14:tracePt t="10175" x="10915650" y="2365375"/>
          <p14:tracePt t="10196" x="10915650" y="2378075"/>
          <p14:tracePt t="10207" x="10915650" y="2390775"/>
          <p14:tracePt t="10226" x="10915650" y="2414588"/>
          <p14:tracePt t="10236" x="10915650" y="2427288"/>
          <p14:tracePt t="10245" x="10915650" y="2439988"/>
          <p14:tracePt t="10254" x="10915650" y="2465388"/>
          <p14:tracePt t="10265" x="10915650" y="2490788"/>
          <p14:tracePt t="10286" x="10915650" y="2516188"/>
          <p14:tracePt t="10296" x="10915650" y="2527300"/>
          <p14:tracePt t="10305" x="10915650" y="2540000"/>
          <p14:tracePt t="10314" x="10915650" y="2565400"/>
          <p14:tracePt t="10334" x="10915650" y="2578100"/>
          <p14:tracePt t="10344" x="10915650" y="2590800"/>
          <p14:tracePt t="10354" x="10915650" y="2603500"/>
          <p14:tracePt t="10373" x="10915650" y="2616200"/>
          <p14:tracePt t="10384" x="10902950" y="2616200"/>
          <p14:tracePt t="10398" x="10902950" y="2627313"/>
          <p14:tracePt t="10423" x="10902950" y="2640013"/>
          <p14:tracePt t="10614" x="10902950" y="2627313"/>
          <p14:tracePt t="10626" x="10902950" y="2603500"/>
          <p14:tracePt t="10632" x="10902950" y="2590800"/>
          <p14:tracePt t="10642" x="10902950" y="2552700"/>
          <p14:tracePt t="10651" x="10902950" y="2527300"/>
          <p14:tracePt t="10662" x="10902950" y="2516188"/>
          <p14:tracePt t="10672" x="10902950" y="2490788"/>
          <p14:tracePt t="10682" x="10902950" y="2478088"/>
          <p14:tracePt t="10702" x="10902950" y="2452688"/>
          <p14:tracePt t="10711" x="10902950" y="2439988"/>
          <p14:tracePt t="10739" x="10902950" y="2427288"/>
          <p14:tracePt t="10762" x="10902950" y="2414588"/>
          <p14:tracePt t="10781" x="10902950" y="2403475"/>
          <p14:tracePt t="10991" x="10902950" y="2427288"/>
          <p14:tracePt t="10999" x="10890250" y="2465388"/>
          <p14:tracePt t="11008" x="10877550" y="2478088"/>
          <p14:tracePt t="11019" x="10877550" y="2503488"/>
          <p14:tracePt t="11029" x="10877550" y="2527300"/>
          <p14:tracePt t="11041" x="10877550" y="2540000"/>
          <p14:tracePt t="11048" x="10877550" y="2552700"/>
          <p14:tracePt t="11060" x="10877550" y="2565400"/>
          <p14:tracePt t="11068" x="10877550" y="2590800"/>
          <p14:tracePt t="11078" x="10877550" y="2603500"/>
          <p14:tracePt t="11088" x="10877550" y="2616200"/>
          <p14:tracePt t="11098" x="10877550" y="2640013"/>
          <p14:tracePt t="11108" x="10877550" y="2665413"/>
          <p14:tracePt t="11128" x="10877550" y="2678113"/>
          <p14:tracePt t="11138" x="10877550" y="2690813"/>
          <p14:tracePt t="11148" x="10877550" y="2703513"/>
          <p14:tracePt t="11157" x="10877550" y="2716213"/>
          <p14:tracePt t="11188" x="10877550" y="2728913"/>
          <p14:tracePt t="11207" x="10877550" y="2740025"/>
          <p14:tracePt t="11307" x="10877550" y="2716213"/>
          <p14:tracePt t="11316" x="10877550" y="2690813"/>
          <p14:tracePt t="11326" x="10877550" y="2652713"/>
          <p14:tracePt t="11336" x="10877550" y="2603500"/>
          <p14:tracePt t="11346" x="10877550" y="2552700"/>
          <p14:tracePt t="11357" x="10877550" y="2516188"/>
          <p14:tracePt t="11369" x="10877550" y="2490788"/>
          <p14:tracePt t="11378" x="10877550" y="2452688"/>
          <p14:tracePt t="11387" x="10877550" y="2427288"/>
          <p14:tracePt t="11405" x="10877550" y="2414588"/>
          <p14:tracePt t="11416" x="10877550" y="2403475"/>
          <p14:tracePt t="11425" x="10877550" y="2390775"/>
          <p14:tracePt t="11446" x="10877550" y="2378075"/>
          <p14:tracePt t="11466" x="10877550" y="2365375"/>
          <p14:tracePt t="11516" x="10877550" y="2352675"/>
          <p14:tracePt t="11743" x="10877550" y="2365375"/>
          <p14:tracePt t="11752" x="10877550" y="2378075"/>
          <p14:tracePt t="11773" x="10877550" y="2403475"/>
          <p14:tracePt t="11782" x="10877550" y="2427288"/>
          <p14:tracePt t="11793" x="10877550" y="2439988"/>
          <p14:tracePt t="11802" x="10877550" y="2452688"/>
          <p14:tracePt t="11813" x="10877550" y="2478088"/>
          <p14:tracePt t="11822" x="10877550" y="2490788"/>
          <p14:tracePt t="11832" x="10877550" y="2503488"/>
          <p14:tracePt t="11842" x="10877550" y="2516188"/>
          <p14:tracePt t="11852" x="10877550" y="2540000"/>
          <p14:tracePt t="11863" x="10877550" y="2565400"/>
          <p14:tracePt t="11881" x="10877550" y="2578100"/>
          <p14:tracePt t="11893" x="10877550" y="2590800"/>
          <p14:tracePt t="11902" x="10877550" y="2603500"/>
          <p14:tracePt t="11932" x="10877550" y="2616200"/>
          <p14:tracePt t="11960" x="10877550" y="2627313"/>
          <p14:tracePt t="11981" x="10877550" y="2640013"/>
          <p14:tracePt t="12198" x="10877550" y="2627313"/>
          <p14:tracePt t="12209" x="10877550" y="2616200"/>
          <p14:tracePt t="12220" x="10877550" y="2590800"/>
          <p14:tracePt t="12229" x="10877550" y="2578100"/>
          <p14:tracePt t="12240" x="10877550" y="2565400"/>
          <p14:tracePt t="12249" x="10877550" y="2552700"/>
          <p14:tracePt t="12259" x="10877550" y="2540000"/>
          <p14:tracePt t="12269" x="10877550" y="2527300"/>
          <p14:tracePt t="12290" x="10877550" y="2516188"/>
          <p14:tracePt t="12298" x="10877550" y="2503488"/>
          <p14:tracePt t="12419" x="10877550" y="2516188"/>
          <p14:tracePt t="12438" x="10877550" y="2540000"/>
          <p14:tracePt t="12450" x="10877550" y="2552700"/>
          <p14:tracePt t="12487" x="10877550" y="2565400"/>
          <p14:tracePt t="12507" x="10877550" y="2578100"/>
          <p14:tracePt t="12528" x="10877550" y="2590800"/>
          <p14:tracePt t="12833" x="10877550" y="2616200"/>
          <p14:tracePt t="12845" x="10877550" y="2652713"/>
          <p14:tracePt t="12854" x="10877550" y="2690813"/>
          <p14:tracePt t="12863" x="10877550" y="2765425"/>
          <p14:tracePt t="12873" x="10877550" y="2803525"/>
          <p14:tracePt t="12883" x="10877550" y="2828925"/>
          <p14:tracePt t="12894" x="10877550" y="2865438"/>
          <p14:tracePt t="12903" x="10877550" y="2878138"/>
          <p14:tracePt t="12926" x="10877550" y="2890838"/>
          <p14:tracePt t="12943" x="10877550" y="2903538"/>
          <p14:tracePt t="13201" x="10877550" y="2878138"/>
          <p14:tracePt t="13211" x="10864850" y="2878138"/>
          <p14:tracePt t="13221" x="10864850" y="2840038"/>
          <p14:tracePt t="13230" x="10864850" y="2790825"/>
          <p14:tracePt t="13241" x="10864850" y="2728913"/>
          <p14:tracePt t="13250" x="10864850" y="2678113"/>
          <p14:tracePt t="13261" x="10864850" y="2640013"/>
          <p14:tracePt t="13270" x="10864850" y="2603500"/>
          <p14:tracePt t="13282" x="10864850" y="2578100"/>
          <p14:tracePt t="13293" x="10864850" y="2565400"/>
          <p14:tracePt t="13301" x="10864850" y="2552700"/>
          <p14:tracePt t="13309" x="10864850" y="2540000"/>
          <p14:tracePt t="13321" x="10864850" y="2527300"/>
          <p14:tracePt t="13349" x="10864850" y="2516188"/>
          <p14:tracePt t="13382" x="10864850" y="2503488"/>
          <p14:tracePt t="13986" x="10864850" y="2516188"/>
          <p14:tracePt t="14007" x="10864850" y="2527300"/>
          <p14:tracePt t="14017" x="10864850" y="2552700"/>
          <p14:tracePt t="14034" x="10864850" y="2565400"/>
          <p14:tracePt t="14044" x="10852150" y="2578100"/>
          <p14:tracePt t="14054" x="10852150" y="2590800"/>
          <p14:tracePt t="14074" x="10852150" y="2603500"/>
          <p14:tracePt t="14083" x="10839450" y="2616200"/>
          <p14:tracePt t="14094" x="10839450" y="2627313"/>
          <p14:tracePt t="14113" x="10839450" y="2640013"/>
          <p14:tracePt t="14143" x="10839450" y="2652713"/>
          <p14:tracePt t="16306" x="10839450" y="2640013"/>
          <p14:tracePt t="16959" x="10839450" y="2627313"/>
          <p14:tracePt t="16970" x="10839450" y="2616200"/>
          <p14:tracePt t="16982" x="10839450" y="2603500"/>
          <p14:tracePt t="16990" x="10828338" y="2603500"/>
          <p14:tracePt t="16999" x="10828338" y="2590800"/>
          <p14:tracePt t="17011" x="10828338" y="2578100"/>
          <p14:tracePt t="17020" x="10828338" y="2565400"/>
          <p14:tracePt t="17039" x="10828338" y="2552700"/>
          <p14:tracePt t="17049" x="10828338" y="2540000"/>
          <p14:tracePt t="17069" x="10828338" y="2527300"/>
          <p14:tracePt t="17078" x="10828338" y="2516188"/>
          <p14:tracePt t="17089" x="10828338" y="2503488"/>
          <p14:tracePt t="17129" x="10828338" y="2490788"/>
          <p14:tracePt t="17148" x="10828338" y="2478088"/>
          <p14:tracePt t="17168" x="10828338" y="2465388"/>
          <p14:tracePt t="17189" x="10828338" y="2452688"/>
          <p14:tracePt t="17199" x="10828338" y="2439988"/>
          <p14:tracePt t="17219" x="10828338" y="2427288"/>
          <p14:tracePt t="17248" x="10828338" y="2414588"/>
          <p14:tracePt t="17267" x="10828338" y="2403475"/>
          <p14:tracePt t="17317" x="10828338" y="2390775"/>
          <p14:tracePt t="18252" x="10828338" y="2403475"/>
          <p14:tracePt t="18259" x="10828338" y="2427288"/>
          <p14:tracePt t="18269" x="10828338" y="2452688"/>
          <p14:tracePt t="18279" x="10828338" y="2465388"/>
          <p14:tracePt t="18289" x="10828338" y="2503488"/>
          <p14:tracePt t="18300" x="10828338" y="2516188"/>
          <p14:tracePt t="18309" x="10828338" y="2527300"/>
          <p14:tracePt t="18319" x="10815638" y="2552700"/>
          <p14:tracePt t="18329" x="10802938" y="2565400"/>
          <p14:tracePt t="18339" x="10790238" y="2590800"/>
          <p14:tracePt t="18348" x="10790238" y="2603500"/>
          <p14:tracePt t="18368" x="10790238" y="2616200"/>
          <p14:tracePt t="18388" x="10790238" y="2627313"/>
          <p14:tracePt t="18418" x="10790238" y="2640013"/>
          <p14:tracePt t="18656" x="10790238" y="2616200"/>
          <p14:tracePt t="18666" x="10790238" y="2578100"/>
          <p14:tracePt t="18676" x="10790238" y="2552700"/>
          <p14:tracePt t="18686" x="10790238" y="2527300"/>
          <p14:tracePt t="18696" x="10790238" y="2503488"/>
          <p14:tracePt t="18705" x="10790238" y="2490788"/>
          <p14:tracePt t="18716" x="10790238" y="2478088"/>
          <p14:tracePt t="18726" x="10790238" y="2465388"/>
          <p14:tracePt t="18736" x="10790238" y="2452688"/>
          <p14:tracePt t="18775" x="10790238" y="2439988"/>
          <p14:tracePt t="18796" x="10790238" y="2427288"/>
          <p14:tracePt t="19668" x="10790238" y="2439988"/>
          <p14:tracePt t="19688" x="10790238" y="2452688"/>
          <p14:tracePt t="19698" x="10790238" y="2478088"/>
          <p14:tracePt t="19717" x="10790238" y="2503488"/>
          <p14:tracePt t="19727" x="10790238" y="2516188"/>
          <p14:tracePt t="19748" x="10790238" y="2527300"/>
          <p14:tracePt t="19758" x="10790238" y="2540000"/>
          <p14:tracePt t="19768" x="10790238" y="2552700"/>
          <p14:tracePt t="19787" x="10790238" y="2565400"/>
          <p14:tracePt t="19807" x="10790238" y="2578100"/>
          <p14:tracePt t="19826" x="10790238" y="2590800"/>
          <p14:tracePt t="19935" x="10790238" y="2603500"/>
          <p14:tracePt t="20133" x="10790238" y="2616200"/>
          <p14:tracePt t="20183" x="10790238" y="2627313"/>
          <p14:tracePt t="20194" x="10790238" y="2640013"/>
          <p14:tracePt t="20213" x="10790238" y="2652713"/>
          <p14:tracePt t="20263" x="10790238" y="2665413"/>
          <p14:tracePt t="20292" x="10790238" y="2678113"/>
          <p14:tracePt t="20313" x="10790238" y="2690813"/>
          <p14:tracePt t="20575" x="10802938" y="2678113"/>
          <p14:tracePt t="20585" x="10802938" y="2652713"/>
          <p14:tracePt t="20592" x="10802938" y="2640013"/>
          <p14:tracePt t="20601" x="10802938" y="2616200"/>
          <p14:tracePt t="20609" x="10802938" y="2603500"/>
          <p14:tracePt t="20630" x="10802938" y="2590800"/>
          <p14:tracePt t="20640" x="10802938" y="2578100"/>
          <p14:tracePt t="20661" x="10802938" y="2552700"/>
          <p14:tracePt t="20688" x="10802938" y="2540000"/>
          <p14:tracePt t="20739" x="10802938" y="2527300"/>
          <p14:tracePt t="23109" x="10802938" y="2540000"/>
          <p14:tracePt t="23120" x="10802938" y="2552700"/>
          <p14:tracePt t="23130" x="10802938" y="2565400"/>
          <p14:tracePt t="23149" x="10802938" y="2578100"/>
          <p14:tracePt t="23160" x="10802938" y="2590800"/>
          <p14:tracePt t="23209" x="10802938" y="2603500"/>
          <p14:tracePt t="23228" x="10802938" y="2616200"/>
          <p14:tracePt t="23244" x="10802938" y="2627313"/>
          <p14:tracePt t="23289" x="10802938" y="2640013"/>
          <p14:tracePt t="23318" x="10802938" y="2652713"/>
          <p14:tracePt t="23358" x="10802938" y="2665413"/>
          <p14:tracePt t="23784" x="10802938" y="2652713"/>
          <p14:tracePt t="23795" x="10802938" y="2640013"/>
          <p14:tracePt t="23815" x="10802938" y="2616200"/>
          <p14:tracePt t="23823" x="10802938" y="2603500"/>
          <p14:tracePt t="23843" x="10802938" y="2590800"/>
          <p14:tracePt t="23854" x="10802938" y="2578100"/>
          <p14:tracePt t="23864" x="10802938" y="2565400"/>
          <p14:tracePt t="23893" x="10802938" y="2552700"/>
          <p14:tracePt t="23914" x="10802938" y="2540000"/>
          <p14:tracePt t="23964" x="10802938" y="2527300"/>
          <p14:tracePt t="23992" x="10802938" y="2516188"/>
          <p14:tracePt t="24013" x="10802938" y="2503488"/>
          <p14:tracePt t="24061" x="10802938" y="2490788"/>
          <p14:tracePt t="24081" x="10802938" y="2478088"/>
          <p14:tracePt t="24112" x="10802938" y="2465388"/>
          <p14:tracePt t="24379" x="10802938" y="2478088"/>
          <p14:tracePt t="24390" x="10802938" y="2490788"/>
          <p14:tracePt t="24409" x="10802938" y="2503488"/>
          <p14:tracePt t="24418" x="10802938" y="2516188"/>
          <p14:tracePt t="24429" x="10802938" y="2527300"/>
          <p14:tracePt t="24451" x="10802938" y="2552700"/>
          <p14:tracePt t="24462" x="10802938" y="2565400"/>
          <p14:tracePt t="24468" x="10802938" y="2578100"/>
          <p14:tracePt t="24479" x="10802938" y="2590800"/>
          <p14:tracePt t="24488" x="10802938" y="2603500"/>
          <p14:tracePt t="24497" x="10802938" y="2616200"/>
          <p14:tracePt t="24508" x="10802938" y="2627313"/>
          <p14:tracePt t="24518" x="10802938" y="2640013"/>
          <p14:tracePt t="24538" x="10802938" y="2652713"/>
          <p14:tracePt t="24548" x="10802938" y="2665413"/>
          <p14:tracePt t="24580" x="10802938" y="2678113"/>
          <p14:tracePt t="24607" x="10802938" y="2690813"/>
          <p14:tracePt t="24627" x="10802938" y="2703513"/>
          <p14:tracePt t="24866" x="10802938" y="2690813"/>
          <p14:tracePt t="24877" x="10802938" y="2678113"/>
          <p14:tracePt t="24885" x="10802938" y="2652713"/>
          <p14:tracePt t="24895" x="10802938" y="2640013"/>
          <p14:tracePt t="24915" x="10802938" y="2627313"/>
          <p14:tracePt t="24925" x="10802938" y="2616200"/>
          <p14:tracePt t="24934" x="10802938" y="2603500"/>
          <p14:tracePt t="24956" x="10802938" y="2590800"/>
          <p14:tracePt t="24964" x="10802938" y="2578100"/>
          <p14:tracePt t="24994" x="10802938" y="2565400"/>
          <p14:tracePt t="25044" x="10802938" y="2552700"/>
          <p14:tracePt t="25063" x="10802938" y="2540000"/>
          <p14:tracePt t="25123" x="10802938" y="2527300"/>
          <p14:tracePt t="25153" x="10802938" y="2516188"/>
          <p14:tracePt t="25183" x="10802938" y="2503488"/>
          <p14:tracePt t="25243" x="10802938" y="2490788"/>
          <p14:tracePt t="25393" x="10790238" y="2490788"/>
          <p14:tracePt t="25569" x="10790238" y="2503488"/>
          <p14:tracePt t="25589" x="10790238" y="2516188"/>
          <p14:tracePt t="25600" x="10790238" y="2527300"/>
          <p14:tracePt t="25632" x="10790238" y="2540000"/>
          <p14:tracePt t="25648" x="10790238" y="2552700"/>
          <p14:tracePt t="25678" x="10790238" y="2565400"/>
          <p14:tracePt t="25687" x="10790238" y="2578100"/>
          <p14:tracePt t="25698" x="10790238" y="2590800"/>
          <p14:tracePt t="25718" x="10790238" y="2603500"/>
          <p14:tracePt t="25729" x="10790238" y="2627313"/>
          <p14:tracePt t="25761" x="10802938" y="2640013"/>
          <p14:tracePt t="25780" x="10802938" y="2652713"/>
          <p14:tracePt t="25798" x="10802938" y="2665413"/>
          <p14:tracePt t="25827" x="10802938" y="2678113"/>
          <p14:tracePt t="25859" x="10802938" y="2690813"/>
          <p14:tracePt t="25907" x="10802938" y="2703513"/>
          <p14:tracePt t="26026" x="10815638" y="2703513"/>
          <p14:tracePt t="26035" x="10828338" y="2678113"/>
          <p14:tracePt t="26045" x="10839450" y="2652713"/>
          <p14:tracePt t="26056" x="10839450" y="2640013"/>
          <p14:tracePt t="26067" x="10839450" y="2627313"/>
          <p14:tracePt t="26075" x="10839450" y="2603500"/>
          <p14:tracePt t="26085" x="10839450" y="2590800"/>
          <p14:tracePt t="26096" x="10839450" y="2578100"/>
          <p14:tracePt t="26105" x="10839450" y="2565400"/>
          <p14:tracePt t="26127" x="10839450" y="2552700"/>
          <p14:tracePt t="26137" x="10839450" y="2540000"/>
          <p14:tracePt t="26155" x="10839450" y="2527300"/>
          <p14:tracePt t="26204" x="10839450" y="2516188"/>
          <p14:tracePt t="26552" x="10839450" y="2527300"/>
          <p14:tracePt t="26562" x="10839450" y="2540000"/>
          <p14:tracePt t="26573" x="10839450" y="2552700"/>
          <p14:tracePt t="26592" x="10839450" y="2565400"/>
          <p14:tracePt t="26600" x="10839450" y="2578100"/>
          <p14:tracePt t="26610" x="10839450" y="2590800"/>
          <p14:tracePt t="26630" x="10839450" y="2603500"/>
          <p14:tracePt t="26640" x="10839450" y="2616200"/>
          <p14:tracePt t="26661" x="10839450" y="2627313"/>
          <p14:tracePt t="26670" x="10839450" y="2640013"/>
          <p14:tracePt t="26680" x="10839450" y="2652713"/>
          <p14:tracePt t="26705" x="10839450" y="2665413"/>
          <p14:tracePt t="26719" x="10839450" y="2678113"/>
          <p14:tracePt t="26750" x="10839450" y="2690813"/>
          <p14:tracePt t="26978" x="10839450" y="2665413"/>
          <p14:tracePt t="26997" x="10839450" y="2640013"/>
          <p14:tracePt t="27008" x="10839450" y="2627313"/>
          <p14:tracePt t="27017" x="10839450" y="2616200"/>
          <p14:tracePt t="27027" x="10839450" y="2590800"/>
          <p14:tracePt t="27037" x="10839450" y="2565400"/>
          <p14:tracePt t="27059" x="10839450" y="2552700"/>
          <p14:tracePt t="27069" x="10839450" y="2540000"/>
          <p14:tracePt t="27098" x="10839450" y="2527300"/>
          <p14:tracePt t="27127" x="10839450" y="2516188"/>
          <p14:tracePt t="27148" x="10839450" y="2503488"/>
          <p14:tracePt t="27674" x="10839450" y="2516188"/>
          <p14:tracePt t="27684" x="10839450" y="2527300"/>
          <p14:tracePt t="27702" x="10839450" y="2540000"/>
          <p14:tracePt t="27712" x="10839450" y="2552700"/>
          <p14:tracePt t="27732" x="10839450" y="2565400"/>
          <p14:tracePt t="27741" x="10839450" y="2578100"/>
          <p14:tracePt t="27751" x="10839450" y="2590800"/>
          <p14:tracePt t="27778" x="10839450" y="2603500"/>
          <p14:tracePt t="27784" x="10839450" y="2616200"/>
          <p14:tracePt t="27791" x="10839450" y="2627313"/>
          <p14:tracePt t="27811" x="10839450" y="2640013"/>
          <p14:tracePt t="27830" x="10839450" y="2652713"/>
          <p14:tracePt t="28396" x="10839450" y="2627313"/>
          <p14:tracePt t="28406" x="10839450" y="2616200"/>
          <p14:tracePt t="28416" x="10839450" y="2603500"/>
          <p14:tracePt t="28426" x="10839450" y="2590800"/>
          <p14:tracePt t="28436" x="10839450" y="2565400"/>
          <p14:tracePt t="28446" x="10839450" y="2552700"/>
          <p14:tracePt t="28458" x="10839450" y="2540000"/>
          <p14:tracePt t="28486" x="10839450" y="2527300"/>
          <p14:tracePt t="28506" x="10839450" y="2516188"/>
          <p14:tracePt t="30281" x="10839450" y="2503488"/>
          <p14:tracePt t="30312" x="10839450" y="2490788"/>
          <p14:tracePt t="30332" x="10839450" y="2478088"/>
          <p14:tracePt t="30380" x="10839450" y="2465388"/>
          <p14:tracePt t="30411" x="10839450" y="2452688"/>
          <p14:tracePt t="30431" x="10839450" y="2439988"/>
          <p14:tracePt t="30737" x="10839450" y="2427288"/>
          <p14:tracePt t="30887" x="10839450" y="2414588"/>
          <p14:tracePt t="30936" x="10828338" y="2414588"/>
          <p14:tracePt t="30998" x="10815638" y="2414588"/>
          <p14:tracePt t="31125" x="10802938" y="2414588"/>
          <p14:tracePt t="31135" x="10790238" y="2414588"/>
          <p14:tracePt t="31164" x="10777538" y="2414588"/>
          <p14:tracePt t="31173" x="10764838" y="2414588"/>
          <p14:tracePt t="31184" x="10764838" y="2427288"/>
          <p14:tracePt t="31193" x="10752138" y="2427288"/>
          <p14:tracePt t="31342" x="10752138" y="2439988"/>
          <p14:tracePt t="31361" x="10739438" y="2452688"/>
          <p14:tracePt t="31372" x="10726738" y="2452688"/>
          <p14:tracePt t="31382" x="10726738" y="2465388"/>
          <p14:tracePt t="31400" x="10715625" y="2465388"/>
          <p14:tracePt t="31482" x="10715625" y="2478088"/>
          <p14:tracePt t="31580" x="10715625" y="2490788"/>
          <p14:tracePt t="32257" x="10726738" y="2490788"/>
          <p14:tracePt t="32264" x="10739438" y="2490788"/>
          <p14:tracePt t="32286" x="10752138" y="2490788"/>
          <p14:tracePt t="32294" x="10764838" y="2490788"/>
          <p14:tracePt t="32313" x="10777538" y="2490788"/>
          <p14:tracePt t="32344" x="10790238" y="2490788"/>
          <p14:tracePt t="32353" x="10802938" y="2490788"/>
          <p14:tracePt t="32404" x="10815638" y="2490788"/>
          <p14:tracePt t="33795" x="10815638" y="2478088"/>
          <p14:tracePt t="34070" x="10815638" y="2465388"/>
          <p14:tracePt t="34089" x="10815638" y="2452688"/>
          <p14:tracePt t="34218" x="10815638" y="2439988"/>
          <p14:tracePt t="36064" x="10815638" y="2427288"/>
          <p14:tracePt t="38416" x="10815638" y="2414588"/>
          <p14:tracePt t="38455" x="10815638" y="2403475"/>
          <p14:tracePt t="38465" x="10815638" y="2390775"/>
          <p14:tracePt t="38474" x="10815638" y="2378075"/>
          <p14:tracePt t="38494" x="10815638" y="2365375"/>
          <p14:tracePt t="38503" x="10815638" y="2352675"/>
          <p14:tracePt t="38514" x="10815638" y="2339975"/>
          <p14:tracePt t="38534" x="10815638" y="2327275"/>
          <p14:tracePt t="38554" x="10815638" y="2314575"/>
          <p14:tracePt t="38622" x="10815638" y="2327275"/>
          <p14:tracePt t="38643" x="10815638" y="2339975"/>
          <p14:tracePt t="38672" x="10815638" y="2352675"/>
          <p14:tracePt t="38693" x="10815638" y="2365375"/>
          <p14:tracePt t="38741" x="10815638" y="2378075"/>
          <p14:tracePt t="38791" x="10815638" y="2390775"/>
          <p14:tracePt t="38813" x="10815638" y="2403475"/>
          <p14:tracePt t="39337" x="10815638" y="2390775"/>
          <p14:tracePt t="39656" x="10815638" y="2378075"/>
          <p14:tracePt t="40110" x="10815638" y="2365375"/>
          <p14:tracePt t="40119" x="10828338" y="2365375"/>
          <p14:tracePt t="40129" x="10839450" y="2365375"/>
          <p14:tracePt t="40150" x="10839450" y="2352675"/>
          <p14:tracePt t="40169" x="10839450" y="2339975"/>
          <p14:tracePt t="46924" x="10839450" y="2352675"/>
          <p14:tracePt t="46944" x="10839450" y="2365375"/>
          <p14:tracePt t="46993" x="10839450" y="2378075"/>
          <p14:tracePt t="47044" x="10839450" y="2390775"/>
          <p14:tracePt t="47143" x="10839450" y="2403475"/>
          <p14:tracePt t="47469" x="10839450" y="2390775"/>
          <p14:tracePt t="47492" x="10839450" y="2378075"/>
          <p14:tracePt t="47540" x="10839450" y="2365375"/>
          <p14:tracePt t="47620" x="10839450" y="2352675"/>
          <p14:tracePt t="50565" x="10839450" y="2365375"/>
          <p14:tracePt t="50575" x="10815638" y="2439988"/>
          <p14:tracePt t="50589" x="10715625" y="2578100"/>
          <p14:tracePt t="50596" x="10626725" y="2740025"/>
          <p14:tracePt t="50605" x="10539413" y="2852738"/>
          <p14:tracePt t="50616" x="10439400" y="2952750"/>
          <p14:tracePt t="50624" x="10364788" y="3028950"/>
          <p14:tracePt t="50636" x="10288588" y="3116263"/>
          <p14:tracePt t="50643" x="10226675" y="3154363"/>
          <p14:tracePt t="50653" x="10177463" y="3216275"/>
          <p14:tracePt t="50664" x="10101263" y="3267075"/>
          <p14:tracePt t="50673" x="10039350" y="3316288"/>
          <p14:tracePt t="50688" x="9988550" y="3367088"/>
          <p14:tracePt t="50696" x="9926638" y="3416300"/>
          <p14:tracePt t="50705" x="9875838" y="3441700"/>
          <p14:tracePt t="50714" x="9839325" y="3467100"/>
          <p14:tracePt t="50721" x="9801225" y="3490913"/>
          <p14:tracePt t="50733" x="9750425" y="3516313"/>
          <p14:tracePt t="50743" x="9701213" y="3541713"/>
          <p14:tracePt t="50753" x="9663113" y="3567113"/>
          <p14:tracePt t="50762" x="9637713" y="3579813"/>
          <p14:tracePt t="50774" x="9613900" y="3579813"/>
          <p14:tracePt t="50785" x="9575800" y="3590925"/>
          <p14:tracePt t="50798" x="9550400" y="3590925"/>
          <p14:tracePt t="50802" x="9513888" y="3590925"/>
          <p14:tracePt t="50813" x="9475788" y="3603625"/>
          <p14:tracePt t="50822" x="9463088" y="3603625"/>
          <p14:tracePt t="50833" x="9424988" y="3616325"/>
          <p14:tracePt t="50842" x="9388475" y="3629025"/>
          <p14:tracePt t="50852" x="9363075" y="3629025"/>
          <p14:tracePt t="50862" x="9337675" y="3641725"/>
          <p14:tracePt t="50872" x="9301163" y="3654425"/>
          <p14:tracePt t="50881" x="9275763" y="3654425"/>
          <p14:tracePt t="50894" x="9250363" y="3667125"/>
          <p14:tracePt t="50903" x="9199563" y="3692525"/>
          <p14:tracePt t="50915" x="9150350" y="3716338"/>
          <p14:tracePt t="50923" x="9099550" y="3754438"/>
          <p14:tracePt t="50933" x="9037638" y="3816350"/>
          <p14:tracePt t="50944" x="8963025" y="3916363"/>
          <p14:tracePt t="50952" x="8850313" y="4029075"/>
          <p14:tracePt t="50962" x="8737600" y="4179888"/>
          <p14:tracePt t="50972" x="8650288" y="4292600"/>
          <p14:tracePt t="50988" x="8586788" y="4367213"/>
          <p14:tracePt t="50991" x="8524875" y="4430713"/>
          <p14:tracePt t="51000" x="8486775" y="4479925"/>
          <p14:tracePt t="51011" x="8448675" y="4518025"/>
          <p14:tracePt t="51021" x="8424863" y="4554538"/>
          <p14:tracePt t="51030" x="8412163" y="4579938"/>
          <p14:tracePt t="51042" x="8386763" y="4605338"/>
          <p14:tracePt t="51061" x="8374063" y="4605338"/>
          <p14:tracePt t="51071" x="8374063" y="4618038"/>
          <p14:tracePt t="51079" x="8361363" y="4618038"/>
          <p14:tracePt t="51457" x="8361363" y="4605338"/>
          <p14:tracePt t="51647" x="8361363" y="4592638"/>
          <p14:tracePt t="51677" x="8348663" y="4579938"/>
          <p14:tracePt t="51687" x="8324850" y="4567238"/>
          <p14:tracePt t="51697" x="8312150" y="4554538"/>
          <p14:tracePt t="51715" x="8299450" y="4543425"/>
          <p14:tracePt t="51725" x="8299450" y="4530725"/>
          <p14:tracePt t="52044" x="8312150" y="4530725"/>
          <p14:tracePt t="52052" x="8348663" y="4518025"/>
          <p14:tracePt t="52063" x="8374063" y="4505325"/>
          <p14:tracePt t="52072" x="8435975" y="4505325"/>
          <p14:tracePt t="52082" x="8512175" y="4492625"/>
          <p14:tracePt t="52095" x="8561388" y="4479925"/>
          <p14:tracePt t="52103" x="8650288" y="4467225"/>
          <p14:tracePt t="52113" x="8712200" y="4454525"/>
          <p14:tracePt t="52123" x="8763000" y="4454525"/>
          <p14:tracePt t="52132" x="8799513" y="4443413"/>
          <p14:tracePt t="52141" x="8837613" y="4430713"/>
          <p14:tracePt t="52151" x="8874125" y="4430713"/>
          <p14:tracePt t="52162" x="8886825" y="4418013"/>
          <p14:tracePt t="52171" x="8912225" y="4418013"/>
          <p14:tracePt t="52181" x="8937625" y="4418013"/>
          <p14:tracePt t="52201" x="8963025" y="4418013"/>
          <p14:tracePt t="52211" x="8986838" y="4418013"/>
          <p14:tracePt t="52230" x="9012238" y="4418013"/>
          <p14:tracePt t="52242" x="9024938" y="4418013"/>
          <p14:tracePt t="52253" x="9037638" y="4418013"/>
          <p14:tracePt t="52262" x="9063038" y="4418013"/>
          <p14:tracePt t="52290" x="9075738" y="4418013"/>
          <p14:tracePt t="52310" x="9088438" y="4418013"/>
          <p14:tracePt t="52321" x="9099550" y="4418013"/>
          <p14:tracePt t="52351" x="9112250" y="4418013"/>
          <p14:tracePt t="52373" x="9124950" y="4418013"/>
          <p14:tracePt t="52383" x="9137650" y="4418013"/>
          <p14:tracePt t="52667" x="9150350" y="4418013"/>
          <p14:tracePt t="52675" x="9175750" y="4418013"/>
          <p14:tracePt t="52687" x="9237663" y="4418013"/>
          <p14:tracePt t="52697" x="9424988" y="4418013"/>
          <p14:tracePt t="52706" x="9763125" y="4443413"/>
          <p14:tracePt t="52717" x="10139363" y="4518025"/>
          <p14:tracePt t="52729" x="10414000" y="4543425"/>
          <p14:tracePt t="52738" x="10590213" y="4567238"/>
          <p14:tracePt t="52749" x="10739438" y="4592638"/>
          <p14:tracePt t="52757" x="10852150" y="4605338"/>
          <p14:tracePt t="52768" x="10915650" y="4618038"/>
          <p14:tracePt t="52777" x="10990263" y="4618038"/>
          <p14:tracePt t="52786" x="11015663" y="4618038"/>
          <p14:tracePt t="52797" x="11041063" y="4618038"/>
          <p14:tracePt t="52806" x="11064875" y="4618038"/>
          <p14:tracePt t="52827" x="11090275" y="4618038"/>
          <p14:tracePt t="52837" x="11102975" y="4618038"/>
          <p14:tracePt t="52848" x="11115675" y="4618038"/>
          <p14:tracePt t="52857" x="11141075" y="4618038"/>
          <p14:tracePt t="52876" x="11153775" y="4618038"/>
          <p14:tracePt t="52886" x="11177588" y="4618038"/>
          <p14:tracePt t="52895" x="11202988" y="4605338"/>
          <p14:tracePt t="52905" x="11202988" y="4592638"/>
          <p14:tracePt t="52914" x="11228388" y="4567238"/>
          <p14:tracePt t="52925" x="11253788" y="4567238"/>
          <p14:tracePt t="52935" x="11290300" y="4530725"/>
          <p14:tracePt t="52944" x="11303000" y="4518025"/>
          <p14:tracePt t="52955" x="11315700" y="4492625"/>
          <p14:tracePt t="52966" x="11341100" y="4467225"/>
          <p14:tracePt t="52977" x="11366500" y="4454525"/>
          <p14:tracePt t="52986" x="11403013" y="4430713"/>
          <p14:tracePt t="53005" x="11428413" y="4405313"/>
          <p14:tracePt t="53014" x="11453813" y="4392613"/>
          <p14:tracePt t="53034" x="11466513" y="4379913"/>
          <p14:tracePt t="53055" x="11479213" y="4379913"/>
          <p14:tracePt t="53077" x="11490325" y="4367213"/>
          <p14:tracePt t="53105" x="11503025" y="4367213"/>
          <p14:tracePt t="53649" x="11466513" y="4367213"/>
          <p14:tracePt t="53659" x="11415713" y="4379913"/>
          <p14:tracePt t="53670" x="11353800" y="4392613"/>
          <p14:tracePt t="53679" x="11277600" y="4418013"/>
          <p14:tracePt t="53692" x="11215688" y="4418013"/>
          <p14:tracePt t="53701" x="11077575" y="4454525"/>
          <p14:tracePt t="53711" x="10902950" y="4467225"/>
          <p14:tracePt t="53719" x="10664825" y="4505325"/>
          <p14:tracePt t="53728" x="10477500" y="4518025"/>
          <p14:tracePt t="53738" x="10277475" y="4518025"/>
          <p14:tracePt t="53748" x="10075863" y="4518025"/>
          <p14:tracePt t="53758" x="9875838" y="4518025"/>
          <p14:tracePt t="53768" x="9701213" y="4505325"/>
          <p14:tracePt t="53777" x="9550400" y="4479925"/>
          <p14:tracePt t="53788" x="9401175" y="4454525"/>
          <p14:tracePt t="53798" x="9275763" y="4430713"/>
          <p14:tracePt t="53809" x="9163050" y="4405313"/>
          <p14:tracePt t="53821" x="9050338" y="4405313"/>
          <p14:tracePt t="53830" x="8999538" y="4392613"/>
          <p14:tracePt t="53839" x="8950325" y="4379913"/>
          <p14:tracePt t="53853" x="8912225" y="4379913"/>
          <p14:tracePt t="53859" x="8899525" y="4367213"/>
          <p14:tracePt t="53867" x="8874125" y="4367213"/>
          <p14:tracePt t="53878" x="8850313" y="4367213"/>
          <p14:tracePt t="53897" x="8824913" y="4367213"/>
          <p14:tracePt t="53907" x="8812213" y="4367213"/>
          <p14:tracePt t="53929" x="8799513" y="4367213"/>
          <p14:tracePt t="53937" x="8786813" y="4367213"/>
          <p14:tracePt t="53957" x="8774113" y="4367213"/>
          <p14:tracePt t="53966" x="8750300" y="4367213"/>
          <p14:tracePt t="53977" x="8737600" y="4367213"/>
          <p14:tracePt t="53998" x="8686800" y="4379913"/>
          <p14:tracePt t="54006" x="8650288" y="4405313"/>
          <p14:tracePt t="54017" x="8599488" y="4430713"/>
          <p14:tracePt t="54030" x="8561388" y="4443413"/>
          <p14:tracePt t="54038" x="8512175" y="4454525"/>
          <p14:tracePt t="54051" x="8461375" y="4479925"/>
          <p14:tracePt t="54057" x="8424863" y="4492625"/>
          <p14:tracePt t="54068" x="8374063" y="4518025"/>
          <p14:tracePt t="54077" x="8324850" y="4530725"/>
          <p14:tracePt t="54085" x="8248650" y="4543425"/>
          <p14:tracePt t="54095" x="8186738" y="4567238"/>
          <p14:tracePt t="54105" x="8135938" y="4567238"/>
          <p14:tracePt t="54115" x="8099425" y="4579938"/>
          <p14:tracePt t="54126" x="8061325" y="4592638"/>
          <p14:tracePt t="54135" x="8023225" y="4592638"/>
          <p14:tracePt t="54145" x="8010525" y="4605338"/>
          <p14:tracePt t="54155" x="7974013" y="4618038"/>
          <p14:tracePt t="54165" x="7935913" y="4618038"/>
          <p14:tracePt t="54175" x="7910513" y="4630738"/>
          <p14:tracePt t="54185" x="7886700" y="4630738"/>
          <p14:tracePt t="54195" x="7848600" y="4643438"/>
          <p14:tracePt t="54205" x="7823200" y="4656138"/>
          <p14:tracePt t="54214" x="7785100" y="4656138"/>
          <p14:tracePt t="54224" x="7761288" y="4656138"/>
          <p14:tracePt t="54235" x="7735888" y="4667250"/>
          <p14:tracePt t="54244" x="7697788" y="4667250"/>
          <p14:tracePt t="54255" x="7661275" y="4679950"/>
          <p14:tracePt t="54266" x="7648575" y="4679950"/>
          <p14:tracePt t="54278" x="7623175" y="4692650"/>
          <p14:tracePt t="54288" x="7597775" y="4705350"/>
          <p14:tracePt t="54295" x="7585075" y="4705350"/>
          <p14:tracePt t="54306" x="7572375" y="4705350"/>
          <p14:tracePt t="54314" x="7548563" y="4705350"/>
          <p14:tracePt t="54344" x="7535863" y="4705350"/>
          <p14:tracePt t="54363" x="7523163" y="4705350"/>
          <p14:tracePt t="54376" x="7510463" y="4705350"/>
          <p14:tracePt t="54405" x="7497763" y="4705350"/>
          <p14:tracePt t="54552" x="7497763" y="4718050"/>
          <p14:tracePt t="54561" x="7485063" y="4718050"/>
          <p14:tracePt t="54571" x="7472363" y="4718050"/>
          <p14:tracePt t="54602" x="7459663" y="4718050"/>
          <p14:tracePt t="54623" x="7448550" y="4718050"/>
          <p14:tracePt t="54655" x="7435850" y="4718050"/>
          <p14:tracePt t="54663" x="7423150" y="4718050"/>
          <p14:tracePt t="54681" x="7410450" y="4718050"/>
          <p14:tracePt t="54711" x="7397750" y="4718050"/>
          <p14:tracePt t="54720" x="7385050" y="4718050"/>
          <p14:tracePt t="55107" x="7372350" y="4718050"/>
          <p14:tracePt t="55157" x="7359650" y="4718050"/>
          <p14:tracePt t="55166" x="7335838" y="4718050"/>
          <p14:tracePt t="55186" x="7323138" y="4718050"/>
          <p14:tracePt t="55197" x="7310438" y="4718050"/>
          <p14:tracePt t="55207" x="7297738" y="4718050"/>
          <p14:tracePt t="55216" x="7285038" y="4718050"/>
          <p14:tracePt t="55753" x="7285038" y="4705350"/>
          <p14:tracePt t="55763" x="7310438" y="4705350"/>
          <p14:tracePt t="55782" x="7335838" y="4705350"/>
          <p14:tracePt t="55791" x="7359650" y="4705350"/>
          <p14:tracePt t="55821" x="7372350" y="4692650"/>
          <p14:tracePt t="55841" x="7385050" y="4692650"/>
          <p14:tracePt t="55854" x="7397750" y="4692650"/>
          <p14:tracePt t="55864" x="7397750" y="4679950"/>
          <p14:tracePt t="55901" x="7397750" y="4667250"/>
          <p14:tracePt t="55941" x="7410450" y="4656138"/>
          <p14:tracePt t="55950" x="7423150" y="4618038"/>
          <p14:tracePt t="55964" x="7435850" y="4530725"/>
          <p14:tracePt t="55971" x="7472363" y="4405313"/>
          <p14:tracePt t="55984" x="7523163" y="4179888"/>
          <p14:tracePt t="55991" x="7585075" y="3841750"/>
          <p14:tracePt t="55999" x="7673975" y="3303588"/>
          <p14:tracePt t="56010" x="7785100" y="2703513"/>
          <p14:tracePt t="56019" x="7861300" y="2290763"/>
          <p14:tracePt t="56030" x="7897813" y="1952625"/>
          <p14:tracePt t="56038" x="7923213" y="1739900"/>
          <p14:tracePt t="56049" x="7935913" y="1614488"/>
          <p14:tracePt t="56061" x="7935913" y="1501775"/>
          <p14:tracePt t="56071" x="7948613" y="1439863"/>
          <p14:tracePt t="56082" x="7948613" y="1401763"/>
          <p14:tracePt t="56089" x="7948613" y="1376363"/>
          <p14:tracePt t="56110" x="7948613" y="1363663"/>
          <p14:tracePt t="56118" x="7948613" y="1350963"/>
          <p14:tracePt t="56288" x="7935913" y="1350963"/>
          <p14:tracePt t="56297" x="7923213" y="1350963"/>
          <p14:tracePt t="56307" x="7910513" y="1350963"/>
          <p14:tracePt t="56327" x="7910513" y="1363663"/>
          <p14:tracePt t="56338" x="7897813" y="1376363"/>
          <p14:tracePt t="56347" x="7886700" y="1389063"/>
          <p14:tracePt t="56357" x="7886700" y="1401763"/>
          <p14:tracePt t="56367" x="7874000" y="1401763"/>
          <p14:tracePt t="56377" x="7874000" y="1414463"/>
          <p14:tracePt t="56387" x="7861300" y="1427163"/>
          <p14:tracePt t="56397" x="7848600" y="1427163"/>
          <p14:tracePt t="56407" x="7848600" y="1439863"/>
          <p14:tracePt t="56416" x="7848600" y="1450975"/>
          <p14:tracePt t="56427" x="7835900" y="1463675"/>
          <p14:tracePt t="56436" x="7823200" y="1476375"/>
          <p14:tracePt t="56447" x="7823200" y="1489075"/>
          <p14:tracePt t="56461" x="7810500" y="1501775"/>
          <p14:tracePt t="56475" x="7797800" y="1514475"/>
          <p14:tracePt t="56487" x="7797800" y="1539875"/>
          <p14:tracePt t="56505" x="7797800" y="1589088"/>
          <p14:tracePt t="56515" x="7797800" y="1601788"/>
          <p14:tracePt t="56525" x="7797800" y="1627188"/>
          <p14:tracePt t="56536" x="7797800" y="1652588"/>
          <p14:tracePt t="56545" x="7797800" y="1663700"/>
          <p14:tracePt t="56554" x="7797800" y="1689100"/>
          <p14:tracePt t="56565" x="7797800" y="1701800"/>
          <p14:tracePt t="56576" x="7797800" y="1727200"/>
          <p14:tracePt t="56585" x="7797800" y="1752600"/>
          <p14:tracePt t="56594" x="7810500" y="1765300"/>
          <p14:tracePt t="56605" x="7823200" y="1801813"/>
          <p14:tracePt t="56614" x="7861300" y="1827213"/>
          <p14:tracePt t="56624" x="7897813" y="1827213"/>
          <p14:tracePt t="56635" x="7935913" y="1839913"/>
          <p14:tracePt t="56644" x="7948613" y="1865313"/>
          <p14:tracePt t="56654" x="7999413" y="1889125"/>
          <p14:tracePt t="56664" x="8074025" y="1927225"/>
          <p14:tracePt t="56674" x="8135938" y="1952625"/>
          <p14:tracePt t="56684" x="8235950" y="2014538"/>
          <p14:tracePt t="56694" x="8312150" y="2078038"/>
          <p14:tracePt t="56702" x="8386763" y="2114550"/>
          <p14:tracePt t="56713" x="8448675" y="2178050"/>
          <p14:tracePt t="56724" x="8499475" y="2214563"/>
          <p14:tracePt t="56734" x="8561388" y="2278063"/>
          <p14:tracePt t="56743" x="8624888" y="2339975"/>
          <p14:tracePt t="56754" x="8661400" y="2378075"/>
          <p14:tracePt t="56764" x="8686800" y="2414588"/>
          <p14:tracePt t="56773" x="8712200" y="2427288"/>
          <p14:tracePt t="56784" x="8737600" y="2490788"/>
          <p14:tracePt t="56793" x="8750300" y="2516188"/>
          <p14:tracePt t="56802" x="8763000" y="2565400"/>
          <p14:tracePt t="56814" x="8774113" y="2590800"/>
          <p14:tracePt t="56824" x="8786813" y="2627313"/>
          <p14:tracePt t="56834" x="8799513" y="2678113"/>
          <p14:tracePt t="56844" x="8812213" y="2790825"/>
          <p14:tracePt t="56853" x="8837613" y="2890838"/>
          <p14:tracePt t="56864" x="8837613" y="3003550"/>
          <p14:tracePt t="56872" x="8850313" y="3128963"/>
          <p14:tracePt t="56884" x="8863013" y="3228975"/>
          <p14:tracePt t="56892" x="8874125" y="3354388"/>
          <p14:tracePt t="56902" x="8899525" y="3490913"/>
          <p14:tracePt t="56914" x="8899525" y="3567113"/>
          <p14:tracePt t="56921" x="8899525" y="3654425"/>
          <p14:tracePt t="56933" x="8899525" y="3703638"/>
          <p14:tracePt t="56942" x="8899525" y="3779838"/>
          <p14:tracePt t="56951" x="8899525" y="3816350"/>
          <p14:tracePt t="56962" x="8886825" y="3867150"/>
          <p14:tracePt t="56972" x="8874125" y="3905250"/>
          <p14:tracePt t="56981" x="8863013" y="3941763"/>
          <p14:tracePt t="56992" x="8850313" y="3992563"/>
          <p14:tracePt t="57001" x="8824913" y="4029075"/>
          <p14:tracePt t="57012" x="8812213" y="4041775"/>
          <p14:tracePt t="57024" x="8786813" y="4117975"/>
          <p14:tracePt t="57033" x="8763000" y="4154488"/>
          <p14:tracePt t="57041" x="8737600" y="4205288"/>
          <p14:tracePt t="57051" x="8724900" y="4254500"/>
          <p14:tracePt t="57061" x="8712200" y="4292600"/>
          <p14:tracePt t="57070" x="8712200" y="4305300"/>
          <p14:tracePt t="57081" x="8686800" y="4341813"/>
          <p14:tracePt t="57091" x="8674100" y="4367213"/>
          <p14:tracePt t="57100" x="8661400" y="4379913"/>
          <p14:tracePt t="57110" x="8661400" y="4392613"/>
          <p14:tracePt t="57121" x="8650288" y="4405313"/>
          <p14:tracePt t="57130" x="8650288" y="4418013"/>
          <p14:tracePt t="57389" x="8674100" y="4418013"/>
          <p14:tracePt t="57398" x="8724900" y="4430713"/>
          <p14:tracePt t="57411" x="8837613" y="4454525"/>
          <p14:tracePt t="57423" x="8950325" y="4505325"/>
          <p14:tracePt t="57429" x="9150350" y="4518025"/>
          <p14:tracePt t="57439" x="9312275" y="4543425"/>
          <p14:tracePt t="57448" x="9424988" y="4567238"/>
          <p14:tracePt t="57457" x="9501188" y="4592638"/>
          <p14:tracePt t="57468" x="9563100" y="4605338"/>
          <p14:tracePt t="57478" x="9613900" y="4618038"/>
          <p14:tracePt t="57487" x="9650413" y="4630738"/>
          <p14:tracePt t="57501" x="9688513" y="4630738"/>
          <p14:tracePt t="57509" x="9726613" y="4643438"/>
          <p14:tracePt t="57520" x="9739313" y="4643438"/>
          <p14:tracePt t="57528" x="9763125" y="4656138"/>
          <p14:tracePt t="57537" x="9788525" y="4656138"/>
          <p14:tracePt t="57547" x="9801225" y="4656138"/>
          <p14:tracePt t="57567" x="9826625" y="4656138"/>
          <p14:tracePt t="57576" x="9839325" y="4656138"/>
          <p14:tracePt t="57590" x="9852025" y="4643438"/>
          <p14:tracePt t="57598" x="9875838" y="4643438"/>
          <p14:tracePt t="57607" x="9875838" y="4630738"/>
          <p14:tracePt t="57620" x="9888538" y="4630738"/>
          <p14:tracePt t="57629" x="9901238" y="4618038"/>
          <p14:tracePt t="57639" x="9926638" y="4618038"/>
          <p14:tracePt t="57646" x="9939338" y="4618038"/>
          <p14:tracePt t="57656" x="9952038" y="4605338"/>
          <p14:tracePt t="57666" x="9963150" y="4592638"/>
          <p14:tracePt t="57687" x="9975850" y="4579938"/>
          <p14:tracePt t="58171" x="9963150" y="4579938"/>
          <p14:tracePt t="58192" x="9952038" y="4579938"/>
          <p14:tracePt t="58221" x="9926638" y="4579938"/>
          <p14:tracePt t="58231" x="9913938" y="4579938"/>
          <p14:tracePt t="58242" x="9875838" y="4579938"/>
          <p14:tracePt t="58251" x="9813925" y="4579938"/>
          <p14:tracePt t="58261" x="9701213" y="4605338"/>
          <p14:tracePt t="58271" x="9563100" y="4643438"/>
          <p14:tracePt t="58281" x="9375775" y="4679950"/>
          <p14:tracePt t="58291" x="9150350" y="4718050"/>
          <p14:tracePt t="58301" x="8937625" y="4756150"/>
          <p14:tracePt t="58311" x="8774113" y="4768850"/>
          <p14:tracePt t="58320" x="8612188" y="4779963"/>
          <p14:tracePt t="58331" x="8486775" y="4805363"/>
          <p14:tracePt t="58342" x="8374063" y="4818063"/>
          <p14:tracePt t="58352" x="8286750" y="4843463"/>
          <p14:tracePt t="58361" x="8199438" y="4856163"/>
          <p14:tracePt t="58370" x="8123238" y="4879975"/>
          <p14:tracePt t="58380" x="8061325" y="4892675"/>
          <p14:tracePt t="58390" x="8023225" y="4892675"/>
          <p14:tracePt t="58400" x="7974013" y="4905375"/>
          <p14:tracePt t="58409" x="7935913" y="4905375"/>
          <p14:tracePt t="58420" x="7923213" y="4905375"/>
          <p14:tracePt t="58430" x="7886700" y="4905375"/>
          <p14:tracePt t="58440" x="7848600" y="4905375"/>
          <p14:tracePt t="58449" x="7823200" y="4905375"/>
          <p14:tracePt t="58462" x="7797800" y="4905375"/>
          <p14:tracePt t="58472" x="7761288" y="4905375"/>
          <p14:tracePt t="58481" x="7710488" y="4918075"/>
          <p14:tracePt t="58494" x="7673975" y="4930775"/>
          <p14:tracePt t="58501" x="7623175" y="4930775"/>
          <p14:tracePt t="58511" x="7597775" y="4930775"/>
          <p14:tracePt t="58520" x="7561263" y="4930775"/>
          <p14:tracePt t="58528" x="7510463" y="4943475"/>
          <p14:tracePt t="58540" x="7459663" y="4943475"/>
          <p14:tracePt t="58549" x="7410450" y="4956175"/>
          <p14:tracePt t="58558" x="7359650" y="4956175"/>
          <p14:tracePt t="58569" x="7285038" y="4956175"/>
          <p14:tracePt t="58579" x="7246938" y="4956175"/>
          <p14:tracePt t="58588" x="7197725" y="4956175"/>
          <p14:tracePt t="58599" x="7172325" y="4956175"/>
          <p14:tracePt t="58610" x="7146925" y="4956175"/>
          <p14:tracePt t="58623" x="7110413" y="4956175"/>
          <p14:tracePt t="58630" x="7072313" y="4956175"/>
          <p14:tracePt t="58638" x="7072313" y="4968875"/>
          <p14:tracePt t="58648" x="7046913" y="4968875"/>
          <p14:tracePt t="58658" x="7034213" y="4968875"/>
          <p14:tracePt t="58668" x="7021513" y="4968875"/>
          <p14:tracePt t="58677" x="6997700" y="4981575"/>
          <p14:tracePt t="58687" x="6985000" y="4981575"/>
          <p14:tracePt t="58701" x="6972300" y="4992688"/>
          <p14:tracePt t="58708" x="6946900" y="4992688"/>
          <p14:tracePt t="58719" x="6934200" y="4992688"/>
          <p14:tracePt t="58729" x="6921500" y="4992688"/>
          <p14:tracePt t="58739" x="6897688" y="5005388"/>
          <p14:tracePt t="58757" x="6872288" y="5005388"/>
          <p14:tracePt t="58767" x="6846888" y="5005388"/>
          <p14:tracePt t="58787" x="6834188" y="5005388"/>
          <p14:tracePt t="58796" x="6821488" y="5005388"/>
          <p14:tracePt t="58828" x="6808788" y="5005388"/>
          <p14:tracePt t="58849" x="6797675" y="5005388"/>
          <p14:tracePt t="58857" x="6784975" y="5005388"/>
          <p14:tracePt t="59094" x="6808788" y="5005388"/>
          <p14:tracePt t="59104" x="6821488" y="5005388"/>
          <p14:tracePt t="59117" x="6834188" y="5018088"/>
          <p14:tracePt t="59127" x="6859588" y="5018088"/>
          <p14:tracePt t="59137" x="6859588" y="5030788"/>
          <p14:tracePt t="59144" x="6884988" y="5030788"/>
          <p14:tracePt t="59153" x="6910388" y="5043488"/>
          <p14:tracePt t="59164" x="6921500" y="5043488"/>
          <p14:tracePt t="59174" x="6946900" y="5043488"/>
          <p14:tracePt t="59183" x="6959600" y="5043488"/>
          <p14:tracePt t="59194" x="6972300" y="5043488"/>
          <p14:tracePt t="59203" x="6997700" y="5056188"/>
          <p14:tracePt t="59213" x="7010400" y="5056188"/>
          <p14:tracePt t="59223" x="7021513" y="5056188"/>
          <p14:tracePt t="59233" x="7059613" y="5056188"/>
          <p14:tracePt t="59244" x="7072313" y="5056188"/>
          <p14:tracePt t="59253" x="7085013" y="5056188"/>
          <p14:tracePt t="59263" x="7110413" y="5056188"/>
          <p14:tracePt t="59272" x="7123113" y="5056188"/>
          <p14:tracePt t="59296" x="7134225" y="5056188"/>
          <p14:tracePt t="59314" x="7146925" y="5056188"/>
          <p14:tracePt t="59334" x="7159625" y="5056188"/>
          <p14:tracePt t="59580" x="7185025" y="5056188"/>
          <p14:tracePt t="59591" x="7223125" y="5056188"/>
          <p14:tracePt t="59602" x="7272338" y="5056188"/>
          <p14:tracePt t="59614" x="7323138" y="5043488"/>
          <p14:tracePt t="59621" x="7385050" y="5030788"/>
          <p14:tracePt t="59629" x="7435850" y="5018088"/>
          <p14:tracePt t="59640" x="7472363" y="5018088"/>
          <p14:tracePt t="59650" x="7497763" y="5005388"/>
          <p14:tracePt t="59659" x="7510463" y="4992688"/>
          <p14:tracePt t="59670" x="7535863" y="4992688"/>
          <p14:tracePt t="59693" x="7548563" y="4992688"/>
          <p14:tracePt t="59719" x="7561263" y="4992688"/>
          <p14:tracePt t="59918" x="7572375" y="4992688"/>
          <p14:tracePt t="60612" x="7597775" y="4992688"/>
          <p14:tracePt t="60622" x="7635875" y="4992688"/>
          <p14:tracePt t="60631" x="7661275" y="4992688"/>
          <p14:tracePt t="60642" x="7685088" y="4992688"/>
          <p14:tracePt t="60653" x="7735888" y="4992688"/>
          <p14:tracePt t="60661" x="7810500" y="5005388"/>
          <p14:tracePt t="60672" x="7848600" y="5005388"/>
          <p14:tracePt t="60681" x="7910513" y="5005388"/>
          <p14:tracePt t="60691" x="7923213" y="5005388"/>
          <p14:tracePt t="60702" x="7974013" y="5005388"/>
          <p14:tracePt t="60711" x="7999413" y="5005388"/>
          <p14:tracePt t="60720" x="8035925" y="5030788"/>
          <p14:tracePt t="60731" x="8048625" y="5043488"/>
          <p14:tracePt t="60742" x="8074025" y="5043488"/>
          <p14:tracePt t="60753" x="8099425" y="5056188"/>
          <p14:tracePt t="60764" x="8110538" y="5056188"/>
          <p14:tracePt t="60772" x="8123238" y="5056188"/>
          <p14:tracePt t="60783" x="8135938" y="5056188"/>
          <p14:tracePt t="60791" x="8148638" y="5056188"/>
          <p14:tracePt t="60810" x="8161338" y="5056188"/>
          <p14:tracePt t="60820" x="8174038" y="5056188"/>
          <p14:tracePt t="60840" x="8186738" y="5056188"/>
          <p14:tracePt t="60871" x="8212138" y="5056188"/>
          <p14:tracePt t="60893" x="8235950" y="5056188"/>
          <p14:tracePt t="60902" x="8248650" y="5056188"/>
          <p14:tracePt t="60911" x="8261350" y="5056188"/>
          <p14:tracePt t="60919" x="8274050" y="5056188"/>
          <p14:tracePt t="60929" x="8299450" y="5056188"/>
          <p14:tracePt t="60939" x="8324850" y="5056188"/>
          <p14:tracePt t="60949" x="8348663" y="5056188"/>
          <p14:tracePt t="60959" x="8386763" y="5056188"/>
          <p14:tracePt t="60969" x="8412163" y="5056188"/>
          <p14:tracePt t="61001" x="8499475" y="5056188"/>
          <p14:tracePt t="61010" x="8537575" y="5056188"/>
          <p14:tracePt t="61022" x="8561388" y="5056188"/>
          <p14:tracePt t="61031" x="8574088" y="5056188"/>
          <p14:tracePt t="61039" x="8599488" y="5056188"/>
          <p14:tracePt t="61058" x="8624888" y="5056188"/>
          <p14:tracePt t="61068" x="8650288" y="5056188"/>
          <p14:tracePt t="61088" x="8674100" y="5056188"/>
          <p14:tracePt t="61103" x="8699500" y="5056188"/>
          <p14:tracePt t="61119" x="8724900" y="5056188"/>
          <p14:tracePt t="61131" x="8737600" y="5056188"/>
          <p14:tracePt t="61139" x="8750300" y="5056188"/>
          <p14:tracePt t="61152" x="8774113" y="5056188"/>
          <p14:tracePt t="61167" x="8799513" y="5056188"/>
          <p14:tracePt t="61179" x="8824913" y="5056188"/>
          <p14:tracePt t="61188" x="8824913" y="5043488"/>
          <p14:tracePt t="61197" x="8850313" y="5043488"/>
          <p14:tracePt t="61207" x="8874125" y="5030788"/>
          <p14:tracePt t="61228" x="8899525" y="5018088"/>
          <p14:tracePt t="61237" x="8924925" y="5018088"/>
          <p14:tracePt t="61257" x="8950325" y="5018088"/>
          <p14:tracePt t="61267" x="8975725" y="5018088"/>
          <p14:tracePt t="61286" x="8986838" y="5018088"/>
          <p14:tracePt t="61296" x="8999538" y="5018088"/>
          <p14:tracePt t="61316" x="9012238" y="5018088"/>
          <p14:tracePt t="61338" x="9012238" y="5005388"/>
          <p14:tracePt t="61347" x="9024938" y="5005388"/>
          <p14:tracePt t="61358" x="9037638" y="5005388"/>
          <p14:tracePt t="61367" x="9037638" y="4992688"/>
          <p14:tracePt t="61388" x="9050338" y="4992688"/>
          <p14:tracePt t="61406" x="9063038" y="4992688"/>
          <p14:tracePt t="61415" x="9075738" y="4992688"/>
          <p14:tracePt t="61605" x="9075738" y="5005388"/>
          <p14:tracePt t="61615" x="9063038" y="5005388"/>
          <p14:tracePt t="62787" x="9050338" y="5005388"/>
          <p14:tracePt t="62797" x="9024938" y="5005388"/>
          <p14:tracePt t="62807" x="8999538" y="5005388"/>
          <p14:tracePt t="62816" x="8912225" y="4968875"/>
          <p14:tracePt t="62825" x="8786813" y="4918075"/>
          <p14:tracePt t="62834" x="8650288" y="4868863"/>
          <p14:tracePt t="62842" x="8486775" y="4779963"/>
          <p14:tracePt t="62853" x="8348663" y="4679950"/>
          <p14:tracePt t="62864" x="8061325" y="4530725"/>
          <p14:tracePt t="62873" x="7459663" y="4241800"/>
          <p14:tracePt t="62883" x="6821488" y="3867150"/>
          <p14:tracePt t="62892" x="6183313" y="3467100"/>
          <p14:tracePt t="62903" x="5419725" y="3128963"/>
          <p14:tracePt t="62913" x="4743450" y="2816225"/>
          <p14:tracePt t="62924" x="4117975" y="2516188"/>
          <p14:tracePt t="62935" x="3579813" y="2265363"/>
          <p14:tracePt t="62946" x="2954338" y="2052638"/>
          <p14:tracePt t="62953" x="2339975" y="1814513"/>
          <p14:tracePt t="62962" x="1801813" y="1589088"/>
          <p14:tracePt t="62972" x="1263650" y="1401763"/>
          <p14:tracePt t="62983" x="863600" y="121443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Practice Questions</a:t>
            </a: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id="{07FC21E6-A9B4-4DD8-A1F4-108F77166F0B}"/>
              </a:ext>
            </a:extLst>
          </p:cNvPr>
          <p:cNvSpPr/>
          <p:nvPr/>
        </p:nvSpPr>
        <p:spPr>
          <a:xfrm>
            <a:off x="382173" y="1342237"/>
            <a:ext cx="11427654" cy="1569660"/>
          </a:xfrm>
          <a:prstGeom prst="rect">
            <a:avLst/>
          </a:prstGeom>
          <a:noFill/>
        </p:spPr>
        <p:txBody>
          <a:bodyPr wrap="square" lIns="91440" tIns="45720" rIns="91440" bIns="45720">
            <a:spAutoFit/>
          </a:bodyPr>
          <a:lstStyle/>
          <a:p>
            <a:pPr marL="457200" lvl="0" indent="-457200">
              <a:buAutoNum type="arabicPeriod"/>
            </a:pPr>
            <a:r>
              <a:rPr lang="en-US" sz="2400" dirty="0">
                <a:solidFill>
                  <a:prstClr val="black"/>
                </a:solidFill>
                <a:latin typeface="Times New Roman" pitchFamily="18" charset="0"/>
                <a:cs typeface="Times New Roman" pitchFamily="18" charset="0"/>
              </a:rPr>
              <a:t>What would be the band structure if the barrier strength is extremely negligible? Justify your answer with diagram.</a:t>
            </a:r>
          </a:p>
          <a:p>
            <a:pPr marL="457200" lvl="0" indent="-457200">
              <a:buAutoNum type="arabicPeriod"/>
            </a:pPr>
            <a:r>
              <a:rPr lang="en-US" sz="2400" dirty="0">
                <a:solidFill>
                  <a:prstClr val="black"/>
                </a:solidFill>
                <a:latin typeface="Times New Roman" pitchFamily="18" charset="0"/>
                <a:cs typeface="Times New Roman" pitchFamily="18" charset="0"/>
              </a:rPr>
              <a:t>What would be the band structure if the barrier strength is extremely high? Justify your answer with diagram.</a:t>
            </a:r>
          </a:p>
        </p:txBody>
      </p:sp>
      <p:sp>
        <p:nvSpPr>
          <p:cNvPr id="3" name="Rectangle 2">
            <a:extLst>
              <a:ext uri="{FF2B5EF4-FFF2-40B4-BE49-F238E27FC236}">
                <a16:creationId xmlns:a16="http://schemas.microsoft.com/office/drawing/2014/main" id="{0AB8FC2C-E3ED-40CF-9866-E0AD8643F424}"/>
              </a:ext>
            </a:extLst>
          </p:cNvPr>
          <p:cNvSpPr>
            <a:spLocks noChangeArrowheads="1"/>
          </p:cNvSpPr>
          <p:nvPr/>
        </p:nvSpPr>
        <p:spPr bwMode="auto">
          <a:xfrm rot="10800000" flipV="1">
            <a:off x="324582" y="2911897"/>
            <a:ext cx="1106658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prstClr val="black"/>
                </a:solidFill>
                <a:latin typeface="Times New Roman" pitchFamily="18" charset="0"/>
                <a:cs typeface="Times New Roman" pitchFamily="18" charset="0"/>
              </a:rPr>
              <a:t>3. Write</a:t>
            </a:r>
            <a:r>
              <a:rPr kumimoji="0" lang="en-US" altLang="en-US" sz="1100" b="0" i="0" u="none" strike="noStrike" cap="none" normalizeH="0" baseline="0" dirty="0">
                <a:ln>
                  <a:noFill/>
                </a:ln>
                <a:solidFill>
                  <a:srgbClr val="00000A"/>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a:solidFill>
                  <a:prstClr val="black"/>
                </a:solidFill>
                <a:latin typeface="Times New Roman" pitchFamily="18" charset="0"/>
                <a:cs typeface="Times New Roman" pitchFamily="18" charset="0"/>
              </a:rPr>
              <a:t>down the Schrodinger’s equations for an electron moving in the periodic potential V(x)=0 for 0&lt;x&lt;a and V(x)= V</a:t>
            </a:r>
            <a:r>
              <a:rPr lang="en-US" altLang="en-US" sz="2400" baseline="-25000" dirty="0">
                <a:solidFill>
                  <a:prstClr val="black"/>
                </a:solidFill>
                <a:latin typeface="Times New Roman" pitchFamily="18" charset="0"/>
                <a:cs typeface="Times New Roman" pitchFamily="18" charset="0"/>
              </a:rPr>
              <a:t>0</a:t>
            </a:r>
            <a:r>
              <a:rPr lang="en-US" altLang="en-US" sz="2400" dirty="0">
                <a:solidFill>
                  <a:prstClr val="black"/>
                </a:solidFill>
                <a:latin typeface="Times New Roman" pitchFamily="18" charset="0"/>
                <a:cs typeface="Times New Roman" pitchFamily="18" charset="0"/>
              </a:rPr>
              <a:t> for –b&lt;x&lt;0. Solve the Schrodinger’s equations to obtain  the condition for the existence of wave function </a:t>
            </a:r>
          </a:p>
        </p:txBody>
      </p:sp>
      <p:graphicFrame>
        <p:nvGraphicFramePr>
          <p:cNvPr id="4" name="Object 3">
            <a:extLst>
              <a:ext uri="{FF2B5EF4-FFF2-40B4-BE49-F238E27FC236}">
                <a16:creationId xmlns:a16="http://schemas.microsoft.com/office/drawing/2014/main" id="{33796E0C-DE54-422C-BDF0-280986C6709B}"/>
              </a:ext>
            </a:extLst>
          </p:cNvPr>
          <p:cNvGraphicFramePr>
            <a:graphicFrameLocks noChangeAspect="1"/>
          </p:cNvGraphicFramePr>
          <p:nvPr>
            <p:extLst>
              <p:ext uri="{D42A27DB-BD31-4B8C-83A1-F6EECF244321}">
                <p14:modId xmlns:p14="http://schemas.microsoft.com/office/powerpoint/2010/main" val="2453894351"/>
              </p:ext>
            </p:extLst>
          </p:nvPr>
        </p:nvGraphicFramePr>
        <p:xfrm>
          <a:off x="1913205" y="4091330"/>
          <a:ext cx="6286138" cy="680382"/>
        </p:xfrm>
        <a:graphic>
          <a:graphicData uri="http://schemas.openxmlformats.org/presentationml/2006/ole">
            <mc:AlternateContent xmlns:mc="http://schemas.openxmlformats.org/markup-compatibility/2006">
              <mc:Choice xmlns:v="urn:schemas-microsoft-com:vml" Requires="v">
                <p:oleObj spid="_x0000_s125972" r:id="rId5" imgW="4051300" imgH="444500" progId="Equation.3">
                  <p:embed/>
                </p:oleObj>
              </mc:Choice>
              <mc:Fallback>
                <p:oleObj r:id="rId5" imgW="4051300" imgH="4445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3205" y="4091330"/>
                        <a:ext cx="6286138" cy="680382"/>
                      </a:xfrm>
                      <a:prstGeom prst="rect">
                        <a:avLst/>
                      </a:prstGeom>
                      <a:noFill/>
                    </p:spPr>
                  </p:pic>
                </p:oleObj>
              </mc:Fallback>
            </mc:AlternateContent>
          </a:graphicData>
        </a:graphic>
      </p:graphicFrame>
      <p:sp>
        <p:nvSpPr>
          <p:cNvPr id="5" name="Rectangle 3">
            <a:extLst>
              <a:ext uri="{FF2B5EF4-FFF2-40B4-BE49-F238E27FC236}">
                <a16:creationId xmlns:a16="http://schemas.microsoft.com/office/drawing/2014/main" id="{DC9CAFE4-86E9-4912-96DD-9E6C9ABE0B6C}"/>
              </a:ext>
            </a:extLst>
          </p:cNvPr>
          <p:cNvSpPr>
            <a:spLocks noChangeArrowheads="1"/>
          </p:cNvSpPr>
          <p:nvPr/>
        </p:nvSpPr>
        <p:spPr bwMode="auto">
          <a:xfrm>
            <a:off x="324583" y="4663969"/>
            <a:ext cx="718756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en-US" sz="2400" dirty="0">
                <a:solidFill>
                  <a:prstClr val="black"/>
                </a:solidFill>
                <a:latin typeface="Times New Roman" pitchFamily="18" charset="0"/>
                <a:cs typeface="Times New Roman" pitchFamily="18" charset="0"/>
              </a:rPr>
              <a:t>for E &lt;&lt;V</a:t>
            </a:r>
            <a:r>
              <a:rPr lang="en-US" altLang="en-US" sz="2400" baseline="-25000" dirty="0">
                <a:solidFill>
                  <a:prstClr val="black"/>
                </a:solidFill>
                <a:latin typeface="Times New Roman" pitchFamily="18" charset="0"/>
                <a:cs typeface="Times New Roman" pitchFamily="18" charset="0"/>
              </a:rPr>
              <a:t>0</a:t>
            </a:r>
            <a:r>
              <a:rPr lang="en-US" altLang="en-US" sz="2400" dirty="0">
                <a:solidFill>
                  <a:prstClr val="black"/>
                </a:solidFill>
                <a:latin typeface="Times New Roman" pitchFamily="18" charset="0"/>
                <a:cs typeface="Times New Roman" pitchFamily="18" charset="0"/>
              </a:rPr>
              <a:t> , V</a:t>
            </a:r>
            <a:r>
              <a:rPr lang="en-US" altLang="en-US" sz="2400" baseline="-25000" dirty="0">
                <a:solidFill>
                  <a:prstClr val="black"/>
                </a:solidFill>
                <a:latin typeface="Times New Roman" pitchFamily="18" charset="0"/>
                <a:cs typeface="Times New Roman" pitchFamily="18" charset="0"/>
              </a:rPr>
              <a:t>0</a:t>
            </a:r>
            <a:r>
              <a:rPr lang="en-US" altLang="en-US" sz="2400" dirty="0">
                <a:solidFill>
                  <a:prstClr val="black"/>
                </a:solidFill>
                <a:latin typeface="Times New Roman" pitchFamily="18" charset="0"/>
                <a:cs typeface="Times New Roman" pitchFamily="18" charset="0"/>
              </a:rPr>
              <a:t>→∞ and b→0</a:t>
            </a:r>
          </a:p>
          <a:p>
            <a:pPr marL="0" marR="0" lvl="0" indent="0" algn="just" defTabSz="914400" rtl="0" eaLnBrk="0" fontAlgn="base" latinLnBrk="0" hangingPunct="0">
              <a:lnSpc>
                <a:spcPct val="100000"/>
              </a:lnSpc>
              <a:spcBef>
                <a:spcPct val="0"/>
              </a:spcBef>
              <a:spcAft>
                <a:spcPct val="0"/>
              </a:spcAft>
              <a:buClrTx/>
              <a:buSzTx/>
              <a:buFontTx/>
              <a:buNone/>
              <a:tabLst/>
            </a:pPr>
            <a:r>
              <a:rPr lang="en-US" sz="2400" dirty="0">
                <a:solidFill>
                  <a:prstClr val="black"/>
                </a:solidFill>
                <a:latin typeface="Times New Roman" pitchFamily="18" charset="0"/>
                <a:cs typeface="Times New Roman" pitchFamily="18" charset="0"/>
              </a:rPr>
              <a:t>4. Based on band theory of solids ,distinguish between conductors, semiconductors, and  insulators . 	</a:t>
            </a:r>
            <a:r>
              <a:rPr lang="en-US" altLang="en-US" sz="2400" dirty="0">
                <a:solidFill>
                  <a:prstClr val="black"/>
                </a:solidFill>
                <a:latin typeface="Times New Roman" pitchFamily="18" charset="0"/>
                <a:cs typeface="Times New Roman" pitchFamily="18" charset="0"/>
              </a:rPr>
              <a:t>. </a:t>
            </a:r>
          </a:p>
        </p:txBody>
      </p:sp>
    </p:spTree>
    <p:extLst>
      <p:ext uri="{BB962C8B-B14F-4D97-AF65-F5344CB8AC3E}">
        <p14:creationId xmlns:p14="http://schemas.microsoft.com/office/powerpoint/2010/main" val="2445821806"/>
      </p:ext>
    </p:extLst>
  </p:cSld>
  <p:clrMapOvr>
    <a:masterClrMapping/>
  </p:clrMapOvr>
  <p:transition advTm="54890"/>
  <p:extLst>
    <p:ext uri="{3A86A75C-4F4B-4683-9AE1-C65F6400EC91}">
      <p14:laserTraceLst xmlns:p14="http://schemas.microsoft.com/office/powerpoint/2010/main">
        <p14:tracePtLst>
          <p14:tracePt t="10587" x="4117975" y="2903538"/>
          <p14:tracePt t="10617" x="4130675" y="2903538"/>
          <p14:tracePt t="10635" x="4143375" y="2903538"/>
          <p14:tracePt t="10645" x="4143375" y="2878138"/>
          <p14:tracePt t="10655" x="4143375" y="2865438"/>
          <p14:tracePt t="10675" x="4143375" y="2852738"/>
          <p14:tracePt t="10686" x="4143375" y="2816225"/>
          <p14:tracePt t="10695" x="4143375" y="2803525"/>
          <p14:tracePt t="10708" x="4117975" y="2765425"/>
          <p14:tracePt t="10716" x="4092575" y="2716213"/>
          <p14:tracePt t="10725" x="4056063" y="2640013"/>
          <p14:tracePt t="10736" x="4017963" y="2565400"/>
          <p14:tracePt t="10744" x="3968750" y="2490788"/>
          <p14:tracePt t="10754" x="3930650" y="2414588"/>
          <p14:tracePt t="10764" x="3892550" y="2365375"/>
          <p14:tracePt t="10774" x="3856038" y="2290763"/>
          <p14:tracePt t="10783" x="3817938" y="2227263"/>
          <p14:tracePt t="10792" x="3779838" y="2178050"/>
          <p14:tracePt t="10809" x="3743325" y="2139950"/>
          <p14:tracePt t="10815" x="3717925" y="2089150"/>
          <p14:tracePt t="10825" x="3679825" y="2052638"/>
          <p14:tracePt t="10834" x="3643313" y="2014538"/>
          <p14:tracePt t="10843" x="3630613" y="1978025"/>
          <p14:tracePt t="10854" x="3605213" y="1952625"/>
          <p14:tracePt t="10863" x="3592513" y="1927225"/>
          <p14:tracePt t="10873" x="3567113" y="1914525"/>
          <p14:tracePt t="10884" x="3554413" y="1901825"/>
          <p14:tracePt t="10894" x="3554413" y="1889125"/>
          <p14:tracePt t="10916" x="3530600" y="1876425"/>
          <p14:tracePt t="10924" x="3505200" y="1876425"/>
          <p14:tracePt t="10944" x="3479800" y="1876425"/>
          <p14:tracePt t="10954" x="3454400" y="1876425"/>
          <p14:tracePt t="10983" x="3441700" y="1876425"/>
          <p14:tracePt t="11003" x="3429000" y="1876425"/>
          <p14:tracePt t="11011" x="3417888" y="1876425"/>
          <p14:tracePt t="11142" x="3429000" y="1876425"/>
          <p14:tracePt t="11152" x="3441700" y="1876425"/>
          <p14:tracePt t="11163" x="3454400" y="1876425"/>
          <p14:tracePt t="11171" x="3479800" y="1876425"/>
          <p14:tracePt t="11182" x="3492500" y="1876425"/>
          <p14:tracePt t="11192" x="3505200" y="1876425"/>
          <p14:tracePt t="11200" x="3530600" y="1876425"/>
          <p14:tracePt t="11210" x="3541713" y="1876425"/>
          <p14:tracePt t="11220" x="3554413" y="1876425"/>
          <p14:tracePt t="11230" x="3579813" y="1876425"/>
          <p14:tracePt t="11240" x="3605213" y="1876425"/>
          <p14:tracePt t="11250" x="3643313" y="1876425"/>
          <p14:tracePt t="11262" x="3679825" y="1865313"/>
          <p14:tracePt t="11271" x="3705225" y="1852613"/>
          <p14:tracePt t="11283" x="3730625" y="1852613"/>
          <p14:tracePt t="11292" x="3767138" y="1852613"/>
          <p14:tracePt t="11304" x="3792538" y="1852613"/>
          <p14:tracePt t="11312" x="3879850" y="1839913"/>
          <p14:tracePt t="11319" x="3930650" y="1827213"/>
          <p14:tracePt t="11330" x="4005263" y="1827213"/>
          <p14:tracePt t="11339" x="4056063" y="1827213"/>
          <p14:tracePt t="11349" x="4092575" y="1814513"/>
          <p14:tracePt t="11360" x="4143375" y="1814513"/>
          <p14:tracePt t="11369" x="4181475" y="1801813"/>
          <p14:tracePt t="11386" x="4217988" y="1801813"/>
          <p14:tracePt t="11392" x="4256088" y="1801813"/>
          <p14:tracePt t="11400" x="4268788" y="1801813"/>
          <p14:tracePt t="11411" x="4305300" y="1801813"/>
          <p14:tracePt t="11420" x="4343400" y="1801813"/>
          <p14:tracePt t="11432" x="4356100" y="1801813"/>
          <p14:tracePt t="11440" x="4394200" y="1801813"/>
          <p14:tracePt t="11450" x="4430713" y="1801813"/>
          <p14:tracePt t="11462" x="4443413" y="1801813"/>
          <p14:tracePt t="11468" x="4481513" y="1801813"/>
          <p14:tracePt t="11478" x="4518025" y="1801813"/>
          <p14:tracePt t="11488" x="4543425" y="1801813"/>
          <p14:tracePt t="11497" x="4568825" y="1801813"/>
          <p14:tracePt t="11510" x="4630738" y="1801813"/>
          <p14:tracePt t="11518" x="4681538" y="1801813"/>
          <p14:tracePt t="11529" x="4706938" y="1801813"/>
          <p14:tracePt t="11540" x="4743450" y="1801813"/>
          <p14:tracePt t="11549" x="4781550" y="1801813"/>
          <p14:tracePt t="11558" x="4806950" y="1801813"/>
          <p14:tracePt t="11568" x="4843463" y="1801813"/>
          <p14:tracePt t="11577" x="4881563" y="1801813"/>
          <p14:tracePt t="11598" x="4906963" y="1801813"/>
          <p14:tracePt t="11607" x="4919663" y="1801813"/>
          <p14:tracePt t="11618" x="4932363" y="1801813"/>
          <p14:tracePt t="11628" x="4968875" y="1801813"/>
          <p14:tracePt t="11640" x="4981575" y="1801813"/>
          <p14:tracePt t="11648" x="4994275" y="1801813"/>
          <p14:tracePt t="11660" x="5032375" y="1801813"/>
          <p14:tracePt t="11668" x="5045075" y="1801813"/>
          <p14:tracePt t="11678" x="5068888" y="1801813"/>
          <p14:tracePt t="11690" x="5106988" y="1801813"/>
          <p14:tracePt t="11698" x="5119688" y="1801813"/>
          <p14:tracePt t="11706" x="5145088" y="1801813"/>
          <p14:tracePt t="11716" x="5181600" y="1801813"/>
          <p14:tracePt t="11724" x="5194300" y="1801813"/>
          <p14:tracePt t="11736" x="5232400" y="1801813"/>
          <p14:tracePt t="11746" x="5270500" y="1801813"/>
          <p14:tracePt t="11756" x="5281613" y="1801813"/>
          <p14:tracePt t="11766" x="5294313" y="1801813"/>
          <p14:tracePt t="11776" x="5319713" y="1801813"/>
          <p14:tracePt t="11789" x="5357813" y="1801813"/>
          <p14:tracePt t="11799" x="5383213" y="1801813"/>
          <p14:tracePt t="11810" x="5407025" y="1801813"/>
          <p14:tracePt t="11818" x="5445125" y="1801813"/>
          <p14:tracePt t="11825" x="5457825" y="1801813"/>
          <p14:tracePt t="11837" x="5470525" y="1801813"/>
          <p14:tracePt t="11845" x="5495925" y="1801813"/>
          <p14:tracePt t="11854" x="5507038" y="1801813"/>
          <p14:tracePt t="11865" x="5519738" y="1801813"/>
          <p14:tracePt t="11875" x="5545138" y="1801813"/>
          <p14:tracePt t="11886" x="5557838" y="1801813"/>
          <p14:tracePt t="11897" x="5570538" y="1801813"/>
          <p14:tracePt t="11909" x="5583238" y="1801813"/>
          <p14:tracePt t="11916" x="5607050" y="1801813"/>
          <p14:tracePt t="11927" x="5645150" y="1801813"/>
          <p14:tracePt t="11936" x="5657850" y="1801813"/>
          <p14:tracePt t="11944" x="5670550" y="1801813"/>
          <p14:tracePt t="11954" x="5695950" y="1801813"/>
          <p14:tracePt t="11964" x="5708650" y="1801813"/>
          <p14:tracePt t="11973" x="5719763" y="1801813"/>
          <p14:tracePt t="11985" x="5745163" y="1801813"/>
          <p14:tracePt t="11994" x="5757863" y="1801813"/>
          <p14:tracePt t="12004" x="5770563" y="1801813"/>
          <p14:tracePt t="12016" x="5795963" y="1801813"/>
          <p14:tracePt t="12044" x="5808663" y="1801813"/>
          <p14:tracePt t="12063" x="5821363" y="1801813"/>
          <p14:tracePt t="12092" x="5832475" y="1801813"/>
          <p14:tracePt t="12103" x="5845175" y="1801813"/>
          <p14:tracePt t="12122" x="5857875" y="1801813"/>
          <p14:tracePt t="12541" x="5895975" y="1801813"/>
          <p14:tracePt t="12550" x="5932488" y="1801813"/>
          <p14:tracePt t="12559" x="5970588" y="1814513"/>
          <p14:tracePt t="12569" x="5983288" y="1814513"/>
          <p14:tracePt t="12579" x="6021388" y="1827213"/>
          <p14:tracePt t="12589" x="6057900" y="1827213"/>
          <p14:tracePt t="12599" x="6070600" y="1827213"/>
          <p14:tracePt t="12609" x="6083300" y="1827213"/>
          <p14:tracePt t="12620" x="6108700" y="1839913"/>
          <p14:tracePt t="12629" x="6121400" y="1839913"/>
          <p14:tracePt t="12640" x="6134100" y="1839913"/>
          <p14:tracePt t="12650" x="6146800" y="1839913"/>
          <p14:tracePt t="12669" x="6157913" y="1839913"/>
          <p14:tracePt t="12689" x="6183313" y="1852613"/>
          <p14:tracePt t="12699" x="6221413" y="1865313"/>
          <p14:tracePt t="12717" x="6246813" y="1865313"/>
          <p14:tracePt t="12729" x="6270625" y="1865313"/>
          <p14:tracePt t="12743" x="6283325" y="1865313"/>
          <p14:tracePt t="12749" x="6321425" y="1865313"/>
          <p14:tracePt t="12758" x="6346825" y="1865313"/>
          <p14:tracePt t="12777" x="6383338" y="1865313"/>
          <p14:tracePt t="12788" x="6421438" y="1865313"/>
          <p14:tracePt t="12798" x="6434138" y="1865313"/>
          <p14:tracePt t="12806" x="6472238" y="1876425"/>
          <p14:tracePt t="12818" x="6508750" y="1876425"/>
          <p14:tracePt t="12829" x="6521450" y="1889125"/>
          <p14:tracePt t="12840" x="6559550" y="1889125"/>
          <p14:tracePt t="12849" x="6596063" y="1889125"/>
          <p14:tracePt t="12858" x="6621463" y="1889125"/>
          <p14:tracePt t="12868" x="6659563" y="1889125"/>
          <p14:tracePt t="12877" x="6708775" y="1889125"/>
          <p14:tracePt t="12890" x="6759575" y="1889125"/>
          <p14:tracePt t="12898" x="6797675" y="1889125"/>
          <p14:tracePt t="12906" x="6872288" y="1889125"/>
          <p14:tracePt t="12916" x="6959600" y="1889125"/>
          <p14:tracePt t="12925" x="7034213" y="1876425"/>
          <p14:tracePt t="12937" x="7097713" y="1865313"/>
          <p14:tracePt t="12946" x="7146925" y="1865313"/>
          <p14:tracePt t="12956" x="7197725" y="1865313"/>
          <p14:tracePt t="12969" x="7223125" y="1852613"/>
          <p14:tracePt t="12975" x="7246938" y="1852613"/>
          <p14:tracePt t="12989" x="7285038" y="1852613"/>
          <p14:tracePt t="12995" x="7335838" y="1852613"/>
          <p14:tracePt t="13006" x="7385050" y="1852613"/>
          <p14:tracePt t="13016" x="7435850" y="1852613"/>
          <p14:tracePt t="13024" x="7497763" y="1839913"/>
          <p14:tracePt t="13036" x="7561263" y="1839913"/>
          <p14:tracePt t="13045" x="7610475" y="1839913"/>
          <p14:tracePt t="13055" x="7648575" y="1839913"/>
          <p14:tracePt t="13066" x="7685088" y="1839913"/>
          <p14:tracePt t="13074" x="7710488" y="1839913"/>
          <p14:tracePt t="13086" x="7735888" y="1839913"/>
          <p14:tracePt t="13095" x="7761288" y="1839913"/>
          <p14:tracePt t="13104" x="7773988" y="1839913"/>
          <p14:tracePt t="13117" x="7785100" y="1839913"/>
          <p14:tracePt t="13126" x="7797800" y="1839913"/>
          <p14:tracePt t="13136" x="7810500" y="1839913"/>
          <p14:tracePt t="13144" x="7835900" y="1839913"/>
          <p14:tracePt t="13162" x="7848600" y="1839913"/>
          <p14:tracePt t="13164" x="7861300" y="1839913"/>
          <p14:tracePt t="13174" x="7886700" y="1839913"/>
          <p14:tracePt t="13204" x="7897813" y="1839913"/>
          <p14:tracePt t="13214" x="7910513" y="1839913"/>
          <p14:tracePt t="13234" x="7923213" y="1839913"/>
          <p14:tracePt t="13254" x="7935913" y="1839913"/>
          <p14:tracePt t="13264" x="7948613" y="1839913"/>
          <p14:tracePt t="13282" x="7961313" y="1839913"/>
          <p14:tracePt t="13293" x="7986713" y="1839913"/>
          <p14:tracePt t="13312" x="8010525" y="1839913"/>
          <p14:tracePt t="13323" x="8035925" y="1839913"/>
          <p14:tracePt t="13342" x="8061325" y="1839913"/>
          <p14:tracePt t="13353" x="8086725" y="1852613"/>
          <p14:tracePt t="13372" x="8110538" y="1852613"/>
          <p14:tracePt t="13383" x="8135938" y="1852613"/>
          <p14:tracePt t="13393" x="8135938" y="1865313"/>
          <p14:tracePt t="13402" x="8161338" y="1865313"/>
          <p14:tracePt t="13412" x="8186738" y="1865313"/>
          <p14:tracePt t="13431" x="8186738" y="1876425"/>
          <p14:tracePt t="13443" x="8199438" y="1876425"/>
          <p14:tracePt t="13721" x="8212138" y="1876425"/>
          <p14:tracePt t="13732" x="8235950" y="1876425"/>
          <p14:tracePt t="13740" x="8286750" y="1876425"/>
          <p14:tracePt t="13750" x="8324850" y="1876425"/>
          <p14:tracePt t="13759" x="8374063" y="1876425"/>
          <p14:tracePt t="13769" x="8435975" y="1876425"/>
          <p14:tracePt t="13779" x="8486775" y="1876425"/>
          <p14:tracePt t="13789" x="8548688" y="1876425"/>
          <p14:tracePt t="13799" x="8599488" y="1876425"/>
          <p14:tracePt t="13810" x="8661400" y="1876425"/>
          <p14:tracePt t="13821" x="8724900" y="1876425"/>
          <p14:tracePt t="13830" x="8786813" y="1876425"/>
          <p14:tracePt t="13842" x="8874125" y="1876425"/>
          <p14:tracePt t="13850" x="8924925" y="1876425"/>
          <p14:tracePt t="13859" x="8975725" y="1876425"/>
          <p14:tracePt t="13869" x="8999538" y="1876425"/>
          <p14:tracePt t="13879" x="9050338" y="1876425"/>
          <p14:tracePt t="13889" x="9075738" y="1876425"/>
          <p14:tracePt t="13899" x="9088438" y="1876425"/>
          <p14:tracePt t="13908" x="9112250" y="1876425"/>
          <p14:tracePt t="13918" x="9124950" y="1876425"/>
          <p14:tracePt t="13930" x="9137650" y="1876425"/>
          <p14:tracePt t="13943" x="9150350" y="1876425"/>
          <p14:tracePt t="13950" x="9175750" y="1876425"/>
          <p14:tracePt t="13971" x="9188450" y="1876425"/>
          <p14:tracePt t="13979" x="9199563" y="1876425"/>
          <p14:tracePt t="13997" x="9212263" y="1876425"/>
          <p14:tracePt t="14007" x="9224963" y="1876425"/>
          <p14:tracePt t="14027" x="9237663" y="1876425"/>
          <p14:tracePt t="14057" x="9250363" y="1876425"/>
          <p14:tracePt t="14066" x="9263063" y="1876425"/>
          <p14:tracePt t="14087" x="9275763" y="1876425"/>
          <p14:tracePt t="14096" x="9288463" y="1876425"/>
          <p14:tracePt t="14106" x="9301163" y="1876425"/>
          <p14:tracePt t="14117" x="9312275" y="1876425"/>
          <p14:tracePt t="14126" x="9324975" y="1876425"/>
          <p14:tracePt t="14137" x="9363075" y="1876425"/>
          <p14:tracePt t="14150" x="9413875" y="1876425"/>
          <p14:tracePt t="14157" x="9450388" y="1876425"/>
          <p14:tracePt t="14170" x="9463088" y="1876425"/>
          <p14:tracePt t="14178" x="9501188" y="1876425"/>
          <p14:tracePt t="14186" x="9537700" y="1876425"/>
          <p14:tracePt t="14197" x="9563100" y="1876425"/>
          <p14:tracePt t="14206" x="9575800" y="1876425"/>
          <p14:tracePt t="14215" x="9613900" y="1876425"/>
          <p14:tracePt t="14225" x="9626600" y="1876425"/>
          <p14:tracePt t="14235" x="9637713" y="1876425"/>
          <p14:tracePt t="14246" x="9663113" y="1876425"/>
          <p14:tracePt t="14255" x="9701213" y="1876425"/>
          <p14:tracePt t="14266" x="9726613" y="1876425"/>
          <p14:tracePt t="14275" x="9750425" y="1876425"/>
          <p14:tracePt t="14286" x="9788525" y="1876425"/>
          <p14:tracePt t="14296" x="9801225" y="1876425"/>
          <p14:tracePt t="14306" x="9813925" y="1876425"/>
          <p14:tracePt t="14320" x="9852025" y="1876425"/>
          <p14:tracePt t="14328" x="9901238" y="1876425"/>
          <p14:tracePt t="14335" x="9952038" y="1876425"/>
          <p14:tracePt t="14345" x="9975850" y="1876425"/>
          <p14:tracePt t="14355" x="10001250" y="1876425"/>
          <p14:tracePt t="14364" x="10039350" y="1876425"/>
          <p14:tracePt t="14374" x="10064750" y="1876425"/>
          <p14:tracePt t="14384" x="10101263" y="1876425"/>
          <p14:tracePt t="14394" x="10113963" y="1876425"/>
          <p14:tracePt t="14406" x="10126663" y="1876425"/>
          <p14:tracePt t="14416" x="10139363" y="1876425"/>
          <p14:tracePt t="14425" x="10152063" y="1876425"/>
          <p14:tracePt t="14436" x="10177463" y="1876425"/>
          <p14:tracePt t="14445" x="10188575" y="1876425"/>
          <p14:tracePt t="14457" x="10201275" y="1876425"/>
          <p14:tracePt t="14463" x="10226675" y="1876425"/>
          <p14:tracePt t="14474" x="10239375" y="1876425"/>
          <p14:tracePt t="14483" x="10252075" y="1876425"/>
          <p14:tracePt t="14493" x="10264775" y="1876425"/>
          <p14:tracePt t="14503" x="10277475" y="1876425"/>
          <p14:tracePt t="14536" x="10288588" y="1876425"/>
          <p14:tracePt t="14545" x="10301288" y="1876425"/>
          <p14:tracePt t="14562" x="10313988" y="1876425"/>
          <p14:tracePt t="14582" x="10326688" y="1876425"/>
          <p14:tracePt t="14593" x="10339388" y="1876425"/>
          <p14:tracePt t="14615" x="10339388" y="1865313"/>
          <p14:tracePt t="14624" x="10352088" y="1865313"/>
          <p14:tracePt t="14648" x="10364788" y="1865313"/>
          <p14:tracePt t="14654" x="10377488" y="1865313"/>
          <p14:tracePt t="14682" x="10390188" y="1865313"/>
          <p14:tracePt t="14702" x="10401300" y="1865313"/>
          <p14:tracePt t="14753" x="10401300" y="1852613"/>
          <p14:tracePt t="16238" x="10377488" y="1852613"/>
          <p14:tracePt t="16249" x="10277475" y="1865313"/>
          <p14:tracePt t="16259" x="10101263" y="1927225"/>
          <p14:tracePt t="16269" x="9913938" y="1952625"/>
          <p14:tracePt t="16279" x="9713913" y="1989138"/>
          <p14:tracePt t="16288" x="9513888" y="2065338"/>
          <p14:tracePt t="16301" x="9301163" y="2101850"/>
          <p14:tracePt t="16312" x="9024938" y="2165350"/>
          <p14:tracePt t="16319" x="8737600" y="2201863"/>
          <p14:tracePt t="16329" x="8499475" y="2239963"/>
          <p14:tracePt t="16340" x="8261350" y="2252663"/>
          <p14:tracePt t="16351" x="8048625" y="2278063"/>
          <p14:tracePt t="16358" x="7848600" y="2314575"/>
          <p14:tracePt t="16368" x="7697788" y="2314575"/>
          <p14:tracePt t="16379" x="7535863" y="2327275"/>
          <p14:tracePt t="16387" x="7397750" y="2327275"/>
          <p14:tracePt t="16398" x="7246938" y="2327275"/>
          <p14:tracePt t="16408" x="7159625" y="2327275"/>
          <p14:tracePt t="16418" x="7085013" y="2327275"/>
          <p14:tracePt t="16430" x="7010400" y="2327275"/>
          <p14:tracePt t="16439" x="6972300" y="2327275"/>
          <p14:tracePt t="16448" x="6934200" y="2327275"/>
          <p14:tracePt t="16460" x="6897688" y="2327275"/>
          <p14:tracePt t="16468" x="6859588" y="2327275"/>
          <p14:tracePt t="16477" x="6846888" y="2327275"/>
          <p14:tracePt t="16487" x="6821488" y="2327275"/>
          <p14:tracePt t="16497" x="6808788" y="2327275"/>
          <p14:tracePt t="16506" x="6797675" y="2327275"/>
          <p14:tracePt t="16517" x="6772275" y="2327275"/>
          <p14:tracePt t="16526" x="6759575" y="2327275"/>
          <p14:tracePt t="16548" x="6746875" y="2327275"/>
          <p14:tracePt t="16559" x="6734175" y="2327275"/>
          <p14:tracePt t="16567" x="6721475" y="2327275"/>
          <p14:tracePt t="16578" x="6696075" y="2327275"/>
          <p14:tracePt t="16588" x="6684963" y="2327275"/>
          <p14:tracePt t="16595" x="6659563" y="2327275"/>
          <p14:tracePt t="16606" x="6621463" y="2327275"/>
          <p14:tracePt t="16616" x="6596063" y="2327275"/>
          <p14:tracePt t="16625" x="6572250" y="2327275"/>
          <p14:tracePt t="16636" x="6534150" y="2327275"/>
          <p14:tracePt t="16646" x="6508750" y="2314575"/>
          <p14:tracePt t="16657" x="6472238" y="2314575"/>
          <p14:tracePt t="16665" x="6446838" y="2303463"/>
          <p14:tracePt t="16678" x="6408738" y="2290763"/>
          <p14:tracePt t="16687" x="6321425" y="2290763"/>
          <p14:tracePt t="16697" x="6259513" y="2278063"/>
          <p14:tracePt t="16707" x="6146800" y="2265363"/>
          <p14:tracePt t="16713" x="6034088" y="2252663"/>
          <p14:tracePt t="16726" x="5921375" y="2252663"/>
          <p14:tracePt t="16735" x="5795963" y="2227263"/>
          <p14:tracePt t="16744" x="5645150" y="2227263"/>
          <p14:tracePt t="16755" x="5557838" y="2227263"/>
          <p14:tracePt t="16764" x="5470525" y="2227263"/>
          <p14:tracePt t="16775" x="5407025" y="2227263"/>
          <p14:tracePt t="16786" x="5357813" y="2227263"/>
          <p14:tracePt t="16795" x="5307013" y="2227263"/>
          <p14:tracePt t="16804" x="5207000" y="2227263"/>
          <p14:tracePt t="16814" x="5119688" y="2227263"/>
          <p14:tracePt t="16825" x="5032375" y="2227263"/>
          <p14:tracePt t="16832" x="4968875" y="2227263"/>
          <p14:tracePt t="16844" x="4906963" y="2227263"/>
          <p14:tracePt t="16853" x="4843463" y="2227263"/>
          <p14:tracePt t="16863" x="4794250" y="2227263"/>
          <p14:tracePt t="16874" x="4743450" y="2227263"/>
          <p14:tracePt t="16883" x="4706938" y="2227263"/>
          <p14:tracePt t="16895" x="4656138" y="2214563"/>
          <p14:tracePt t="16907" x="4594225" y="2201863"/>
          <p14:tracePt t="16915" x="4543425" y="2190750"/>
          <p14:tracePt t="16925" x="4494213" y="2165350"/>
          <p14:tracePt t="16938" x="4468813" y="2152650"/>
          <p14:tracePt t="16943" x="4443413" y="2127250"/>
          <p14:tracePt t="17183" x="4430713" y="2127250"/>
          <p14:tracePt t="17192" x="4418013" y="2127250"/>
          <p14:tracePt t="17201" x="4406900" y="2127250"/>
          <p14:tracePt t="17211" x="4381500" y="2127250"/>
          <p14:tracePt t="17221" x="4368800" y="2127250"/>
          <p14:tracePt t="17241" x="4356100" y="2127250"/>
          <p14:tracePt t="17333" x="4343400" y="2127250"/>
          <p14:tracePt t="18472" x="4343400" y="2114550"/>
          <p14:tracePt t="18699" x="4343400" y="2127250"/>
          <p14:tracePt t="18709" x="4343400" y="2139950"/>
          <p14:tracePt t="18718" x="4343400" y="2190750"/>
          <p14:tracePt t="18729" x="4356100" y="2265363"/>
          <p14:tracePt t="18738" x="4394200" y="2327275"/>
          <p14:tracePt t="18748" x="4406900" y="2403475"/>
          <p14:tracePt t="18758" x="4406900" y="2439988"/>
          <p14:tracePt t="18768" x="4418013" y="2490788"/>
          <p14:tracePt t="18777" x="4418013" y="2503488"/>
          <p14:tracePt t="18788" x="4418013" y="2552700"/>
          <p14:tracePt t="18798" x="4418013" y="2578100"/>
          <p14:tracePt t="18808" x="4418013" y="2590800"/>
          <p14:tracePt t="18818" x="4418013" y="2627313"/>
          <p14:tracePt t="18828" x="4418013" y="2652713"/>
          <p14:tracePt t="18838" x="4406900" y="2665413"/>
          <p14:tracePt t="19661" x="4394200" y="2665413"/>
          <p14:tracePt t="19789" x="4381500" y="2665413"/>
          <p14:tracePt t="21022" x="4394200" y="2665413"/>
          <p14:tracePt t="21031" x="4430713" y="2665413"/>
          <p14:tracePt t="21040" x="4456113" y="2652713"/>
          <p14:tracePt t="21050" x="4530725" y="2652713"/>
          <p14:tracePt t="21060" x="4606925" y="2640013"/>
          <p14:tracePt t="21070" x="4719638" y="2627313"/>
          <p14:tracePt t="21079" x="4806950" y="2627313"/>
          <p14:tracePt t="21090" x="4919663" y="2616200"/>
          <p14:tracePt t="21099" x="4956175" y="2603500"/>
          <p14:tracePt t="21109" x="5032375" y="2590800"/>
          <p14:tracePt t="21120" x="5081588" y="2590800"/>
          <p14:tracePt t="21129" x="5132388" y="2590800"/>
          <p14:tracePt t="21139" x="5145088" y="2590800"/>
          <p14:tracePt t="21149" x="5181600" y="2590800"/>
          <p14:tracePt t="21158" x="5219700" y="2590800"/>
          <p14:tracePt t="21169" x="5281613" y="2590800"/>
          <p14:tracePt t="21179" x="5307013" y="2590800"/>
          <p14:tracePt t="21188" x="5345113" y="2590800"/>
          <p14:tracePt t="21199" x="5383213" y="2590800"/>
          <p14:tracePt t="21209" x="5407025" y="2590800"/>
          <p14:tracePt t="21222" x="5445125" y="2603500"/>
          <p14:tracePt t="21230" x="5470525" y="2616200"/>
          <p14:tracePt t="21241" x="5495925" y="2616200"/>
          <p14:tracePt t="21251" x="5532438" y="2627313"/>
          <p14:tracePt t="21260" x="5570538" y="2627313"/>
          <p14:tracePt t="21272" x="5583238" y="2627313"/>
          <p14:tracePt t="21277" x="5619750" y="2640013"/>
          <p14:tracePt t="21288" x="5657850" y="2640013"/>
          <p14:tracePt t="21298" x="5683250" y="2652713"/>
          <p14:tracePt t="21307" x="5708650" y="2665413"/>
          <p14:tracePt t="21317" x="5745163" y="2665413"/>
          <p14:tracePt t="21328" x="5770563" y="2665413"/>
          <p14:tracePt t="21338" x="5808663" y="2665413"/>
          <p14:tracePt t="21351" x="5832475" y="2665413"/>
          <p14:tracePt t="21359" x="5921375" y="2665413"/>
          <p14:tracePt t="21371" x="5970588" y="2665413"/>
          <p14:tracePt t="21380" x="6057900" y="2665413"/>
          <p14:tracePt t="21388" x="6146800" y="2665413"/>
          <p14:tracePt t="21397" x="6234113" y="2665413"/>
          <p14:tracePt t="21407" x="6308725" y="2665413"/>
          <p14:tracePt t="21418" x="6370638" y="2665413"/>
          <p14:tracePt t="21426" x="6459538" y="2652713"/>
          <p14:tracePt t="21437" x="6546850" y="2652713"/>
          <p14:tracePt t="21447" x="6584950" y="2652713"/>
          <p14:tracePt t="21456" x="6634163" y="2652713"/>
          <p14:tracePt t="21468" x="6672263" y="2652713"/>
          <p14:tracePt t="21477" x="6684963" y="2652713"/>
          <p14:tracePt t="21487" x="6721475" y="2652713"/>
          <p14:tracePt t="21497" x="6759575" y="2652713"/>
          <p14:tracePt t="21507" x="6772275" y="2652713"/>
          <p14:tracePt t="21516" x="6834188" y="2652713"/>
          <p14:tracePt t="21526" x="6884988" y="2652713"/>
          <p14:tracePt t="21535" x="6934200" y="2652713"/>
          <p14:tracePt t="21546" x="6972300" y="2652713"/>
          <p14:tracePt t="21556" x="6997700" y="2652713"/>
          <p14:tracePt t="21566" x="7021513" y="2652713"/>
          <p14:tracePt t="21576" x="7034213" y="2652713"/>
          <p14:tracePt t="21587" x="7059613" y="2652713"/>
          <p14:tracePt t="21873" x="7059613" y="2640013"/>
          <p14:tracePt t="21883" x="7085013" y="2640013"/>
          <p14:tracePt t="21892" x="7134225" y="2640013"/>
          <p14:tracePt t="21903" x="7197725" y="2640013"/>
          <p14:tracePt t="21912" x="7246938" y="2640013"/>
          <p14:tracePt t="21924" x="7310438" y="2627313"/>
          <p14:tracePt t="21933" x="7385050" y="2616200"/>
          <p14:tracePt t="21942" x="7448550" y="2603500"/>
          <p14:tracePt t="21953" x="7535863" y="2590800"/>
          <p14:tracePt t="21961" x="7623175" y="2590800"/>
          <p14:tracePt t="21971" x="7697788" y="2590800"/>
          <p14:tracePt t="21982" x="7761288" y="2590800"/>
          <p14:tracePt t="21993" x="7810500" y="2590800"/>
          <p14:tracePt t="22001" x="7823200" y="2590800"/>
          <p14:tracePt t="22012" x="7861300" y="2590800"/>
          <p14:tracePt t="22022" x="7897813" y="2590800"/>
          <p14:tracePt t="22031" x="7910513" y="2590800"/>
          <p14:tracePt t="22042" x="7923213" y="2590800"/>
          <p14:tracePt t="22052" x="7948613" y="2590800"/>
          <p14:tracePt t="22072" x="7961313" y="2603500"/>
          <p14:tracePt t="22082" x="7986713" y="2603500"/>
          <p14:tracePt t="22091" x="7999413" y="2603500"/>
          <p14:tracePt t="22101" x="8023225" y="2603500"/>
          <p14:tracePt t="22111" x="8048625" y="2603500"/>
          <p14:tracePt t="22120" x="8061325" y="2603500"/>
          <p14:tracePt t="22131" x="8099425" y="2603500"/>
          <p14:tracePt t="22141" x="8123238" y="2616200"/>
          <p14:tracePt t="22152" x="8135938" y="2616200"/>
          <p14:tracePt t="22172" x="8199438" y="2616200"/>
          <p14:tracePt t="22191" x="8235950" y="2616200"/>
          <p14:tracePt t="22201" x="8261350" y="2616200"/>
          <p14:tracePt t="22210" x="8286750" y="2616200"/>
          <p14:tracePt t="22221" x="8324850" y="2616200"/>
          <p14:tracePt t="22229" x="8374063" y="2616200"/>
          <p14:tracePt t="22241" x="8412163" y="2616200"/>
          <p14:tracePt t="22251" x="8448675" y="2616200"/>
          <p14:tracePt t="22258" x="8486775" y="2616200"/>
          <p14:tracePt t="22271" x="8512175" y="2616200"/>
          <p14:tracePt t="22280" x="8548688" y="2616200"/>
          <p14:tracePt t="22290" x="8574088" y="2616200"/>
          <p14:tracePt t="22299" x="8586788" y="2616200"/>
          <p14:tracePt t="22310" x="8612188" y="2616200"/>
          <p14:tracePt t="22319" x="8624888" y="2603500"/>
          <p14:tracePt t="22329" x="8637588" y="2603500"/>
          <p14:tracePt t="22339" x="8674100" y="2590800"/>
          <p14:tracePt t="22350" x="8699500" y="2590800"/>
          <p14:tracePt t="22359" x="8712200" y="2590800"/>
          <p14:tracePt t="22369" x="8737600" y="2578100"/>
          <p14:tracePt t="22379" x="8750300" y="2578100"/>
          <p14:tracePt t="22389" x="8763000" y="2578100"/>
          <p14:tracePt t="22399" x="8774113" y="2578100"/>
          <p14:tracePt t="22409" x="8774113" y="2565400"/>
          <p14:tracePt t="22429" x="8786813" y="2565400"/>
          <p14:tracePt t="22438" x="8799513" y="2565400"/>
          <p14:tracePt t="22450" x="8799513" y="2552700"/>
          <p14:tracePt t="22460" x="8812213" y="2552700"/>
          <p14:tracePt t="22478" x="8824913" y="2552700"/>
          <p14:tracePt t="22498" x="8837613" y="2552700"/>
          <p14:tracePt t="22518" x="8850313" y="2552700"/>
          <p14:tracePt t="22637" x="8863013" y="2552700"/>
          <p14:tracePt t="23134" x="8886825" y="2552700"/>
          <p14:tracePt t="23153" x="8924925" y="2552700"/>
          <p14:tracePt t="23164" x="8950325" y="2552700"/>
          <p14:tracePt t="23175" x="8963025" y="2552700"/>
          <p14:tracePt t="23185" x="9012238" y="2552700"/>
          <p14:tracePt t="23192" x="9050338" y="2552700"/>
          <p14:tracePt t="23202" x="9112250" y="2552700"/>
          <p14:tracePt t="23212" x="9163050" y="2552700"/>
          <p14:tracePt t="23222" x="9199563" y="2552700"/>
          <p14:tracePt t="23231" x="9237663" y="2565400"/>
          <p14:tracePt t="23242" x="9288463" y="2565400"/>
          <p14:tracePt t="23253" x="9301163" y="2565400"/>
          <p14:tracePt t="23261" x="9337675" y="2565400"/>
          <p14:tracePt t="23271" x="9350375" y="2565400"/>
          <p14:tracePt t="23292" x="9363075" y="2565400"/>
          <p14:tracePt t="23307" x="9375775" y="2565400"/>
          <p14:tracePt t="23322" x="9388475" y="2565400"/>
          <p14:tracePt t="23336" x="9401175" y="2565400"/>
          <p14:tracePt t="24233" x="9424988" y="2565400"/>
          <p14:tracePt t="24243" x="9488488" y="2565400"/>
          <p14:tracePt t="24254" x="9601200" y="2565400"/>
          <p14:tracePt t="24264" x="9701213" y="2565400"/>
          <p14:tracePt t="24273" x="9839325" y="2565400"/>
          <p14:tracePt t="24285" x="9926638" y="2565400"/>
          <p14:tracePt t="24294" x="10013950" y="2565400"/>
          <p14:tracePt t="24304" x="10075863" y="2565400"/>
          <p14:tracePt t="24313" x="10126663" y="2565400"/>
          <p14:tracePt t="24323" x="10177463" y="2565400"/>
          <p14:tracePt t="24333" x="10213975" y="2565400"/>
          <p14:tracePt t="24343" x="10252075" y="2565400"/>
          <p14:tracePt t="24354" x="10277475" y="2565400"/>
          <p14:tracePt t="24362" x="10301288" y="2565400"/>
          <p14:tracePt t="24374" x="10339388" y="2565400"/>
          <p14:tracePt t="24383" x="10364788" y="2565400"/>
          <p14:tracePt t="24392" x="10401300" y="2565400"/>
          <p14:tracePt t="24402" x="10414000" y="2565400"/>
          <p14:tracePt t="24413" x="10426700" y="2565400"/>
          <p14:tracePt t="24422" x="10439400" y="2565400"/>
          <p14:tracePt t="24442" x="10452100" y="2565400"/>
          <p14:tracePt t="24451" x="10464800" y="2565400"/>
          <p14:tracePt t="24472" x="10477500" y="2565400"/>
          <p14:tracePt t="24541" x="10464800" y="2565400"/>
          <p14:tracePt t="24551" x="10426700" y="2565400"/>
          <p14:tracePt t="24561" x="10364788" y="2578100"/>
          <p14:tracePt t="24570" x="10277475" y="2603500"/>
          <p14:tracePt t="24583" x="10164763" y="2616200"/>
          <p14:tracePt t="24591" x="9952038" y="2616200"/>
          <p14:tracePt t="24600" x="9688513" y="2627313"/>
          <p14:tracePt t="24616" x="9324975" y="2652713"/>
          <p14:tracePt t="24622" x="9088438" y="2678113"/>
          <p14:tracePt t="24633" x="8674100" y="2678113"/>
          <p14:tracePt t="24640" x="8312150" y="2690813"/>
          <p14:tracePt t="24650" x="7948613" y="2716213"/>
          <p14:tracePt t="24660" x="7723188" y="2740025"/>
          <p14:tracePt t="24670" x="7448550" y="2752725"/>
          <p14:tracePt t="24680" x="7246938" y="2752725"/>
          <p14:tracePt t="24690" x="7010400" y="2752725"/>
          <p14:tracePt t="24701" x="6797675" y="2752725"/>
          <p14:tracePt t="24713" x="6608763" y="2752725"/>
          <p14:tracePt t="24720" x="6408738" y="2752725"/>
          <p14:tracePt t="24730" x="6283325" y="2752725"/>
          <p14:tracePt t="24740" x="6134100" y="2752725"/>
          <p14:tracePt t="24748" x="6008688" y="2752725"/>
          <p14:tracePt t="24760" x="5857875" y="2752725"/>
          <p14:tracePt t="24770" x="5770563" y="2752725"/>
          <p14:tracePt t="24779" x="5683250" y="2740025"/>
          <p14:tracePt t="24789" x="5619750" y="2740025"/>
          <p14:tracePt t="24799" x="5570538" y="2740025"/>
          <p14:tracePt t="24809" x="5532438" y="2740025"/>
          <p14:tracePt t="24822" x="5483225" y="2740025"/>
          <p14:tracePt t="24834" x="5445125" y="2740025"/>
          <p14:tracePt t="24840" x="5432425" y="2740025"/>
          <p14:tracePt t="24850" x="5407025" y="2740025"/>
          <p14:tracePt t="24860" x="5383213" y="2740025"/>
          <p14:tracePt t="24878" x="5357813" y="2740025"/>
          <p14:tracePt t="24889" x="5345113" y="2740025"/>
          <p14:tracePt t="24898" x="5332413" y="2740025"/>
          <p14:tracePt t="24908" x="5319713" y="2740025"/>
          <p14:tracePt t="24918" x="5307013" y="2740025"/>
          <p14:tracePt t="24940" x="5294313" y="2740025"/>
          <p14:tracePt t="24951" x="5270500" y="2752725"/>
          <p14:tracePt t="24960" x="5257800" y="2752725"/>
          <p14:tracePt t="24969" x="5245100" y="2765425"/>
          <p14:tracePt t="24979" x="5219700" y="2765425"/>
          <p14:tracePt t="24990" x="5207000" y="2778125"/>
          <p14:tracePt t="24997" x="5170488" y="2778125"/>
          <p14:tracePt t="25008" x="5132388" y="2778125"/>
          <p14:tracePt t="25017" x="5094288" y="2790825"/>
          <p14:tracePt t="25027" x="5068888" y="2790825"/>
          <p14:tracePt t="25037" x="5032375" y="2803525"/>
          <p14:tracePt t="25047" x="5006975" y="2816225"/>
          <p14:tracePt t="25057" x="4968875" y="2816225"/>
          <p14:tracePt t="25067" x="4945063" y="2828925"/>
          <p14:tracePt t="25077" x="4868863" y="2840038"/>
          <p14:tracePt t="25087" x="4832350" y="2865438"/>
          <p14:tracePt t="25096" x="4781550" y="2878138"/>
          <p14:tracePt t="25106" x="4756150" y="2890838"/>
          <p14:tracePt t="25117" x="4719638" y="2890838"/>
          <p14:tracePt t="25126" x="4694238" y="2903538"/>
          <p14:tracePt t="25136" x="4643438" y="2903538"/>
          <p14:tracePt t="25159" x="4543425" y="2928938"/>
          <p14:tracePt t="25166" x="4518025" y="2928938"/>
          <p14:tracePt t="25177" x="4468813" y="2928938"/>
          <p14:tracePt t="25188" x="4430713" y="2928938"/>
          <p14:tracePt t="25197" x="4418013" y="2928938"/>
          <p14:tracePt t="25211" x="4381500" y="2928938"/>
          <p14:tracePt t="25218" x="4343400" y="2928938"/>
          <p14:tracePt t="25226" x="4318000" y="2928938"/>
          <p14:tracePt t="25236" x="4305300" y="2928938"/>
          <p14:tracePt t="25246" x="4281488" y="2928938"/>
          <p14:tracePt t="25554" x="4268788" y="2928938"/>
          <p14:tracePt t="25565" x="4256088" y="2928938"/>
          <p14:tracePt t="25575" x="4230688" y="2928938"/>
          <p14:tracePt t="25586" x="4217988" y="2928938"/>
          <p14:tracePt t="25613" x="4205288" y="2928938"/>
          <p14:tracePt t="25654" x="4192588" y="2928938"/>
          <p14:tracePt t="25684" x="4181475" y="2928938"/>
          <p14:tracePt t="25695" x="4168775" y="2928938"/>
          <p14:tracePt t="25704" x="4156075" y="2916238"/>
          <p14:tracePt t="25822" x="4143375" y="2916238"/>
          <p14:tracePt t="25840" x="4130675" y="2916238"/>
          <p14:tracePt t="25931" x="4130675" y="2903538"/>
          <p14:tracePt t="26526" x="4117975" y="2903538"/>
          <p14:tracePt t="26554" x="4105275" y="2903538"/>
          <p14:tracePt t="26565" x="4081463" y="2903538"/>
          <p14:tracePt t="26574" x="4043363" y="2903538"/>
          <p14:tracePt t="26584" x="3943350" y="2952750"/>
          <p14:tracePt t="26595" x="3779838" y="3041650"/>
          <p14:tracePt t="26604" x="3630613" y="3090863"/>
          <p14:tracePt t="26616" x="3492500" y="3141663"/>
          <p14:tracePt t="26626" x="3379788" y="3165475"/>
          <p14:tracePt t="26636" x="3328988" y="3190875"/>
          <p14:tracePt t="26644" x="3279775" y="3203575"/>
          <p14:tracePt t="26654" x="3241675" y="3216275"/>
          <p14:tracePt t="26664" x="3216275" y="3241675"/>
          <p14:tracePt t="26684" x="3205163" y="3254375"/>
          <p14:tracePt t="26694" x="3192463" y="3254375"/>
          <p14:tracePt t="26775" x="3192463" y="3267075"/>
          <p14:tracePt t="26793" x="3179763" y="3267075"/>
          <p14:tracePt t="26803" x="3179763" y="3278188"/>
          <p14:tracePt t="26813" x="3179763" y="3290888"/>
          <p14:tracePt t="26821" x="3179763" y="3303588"/>
          <p14:tracePt t="26853" x="3179763" y="3316288"/>
          <p14:tracePt t="26874" x="3179763" y="3328988"/>
          <p14:tracePt t="26902" x="3179763" y="3341688"/>
          <p14:tracePt t="26951" x="3179763" y="3354388"/>
          <p14:tracePt t="27015" x="3192463" y="3354388"/>
          <p14:tracePt t="27023" x="3241675" y="3354388"/>
          <p14:tracePt t="27032" x="3305175" y="3354388"/>
          <p14:tracePt t="27041" x="3354388" y="3354388"/>
          <p14:tracePt t="27051" x="3417888" y="3354388"/>
          <p14:tracePt t="27061" x="3454400" y="3354388"/>
          <p14:tracePt t="27071" x="3505200" y="3341688"/>
          <p14:tracePt t="27080" x="3541713" y="3341688"/>
          <p14:tracePt t="27090" x="3605213" y="3316288"/>
          <p14:tracePt t="27100" x="3643313" y="3303588"/>
          <p14:tracePt t="27110" x="3692525" y="3303588"/>
          <p14:tracePt t="27119" x="3767138" y="3290888"/>
          <p14:tracePt t="27130" x="3856038" y="3278188"/>
          <p14:tracePt t="27140" x="3930650" y="3278188"/>
          <p14:tracePt t="27149" x="3992563" y="3254375"/>
          <p14:tracePt t="27165" x="4043363" y="3254375"/>
          <p14:tracePt t="27170" x="4081463" y="3254375"/>
          <p14:tracePt t="27179" x="4130675" y="3254375"/>
          <p14:tracePt t="27190" x="4168775" y="3254375"/>
          <p14:tracePt t="27200" x="4205288" y="3254375"/>
          <p14:tracePt t="27210" x="4230688" y="3254375"/>
          <p14:tracePt t="27224" x="4268788" y="3254375"/>
          <p14:tracePt t="27231" x="4294188" y="3254375"/>
          <p14:tracePt t="27243" x="4318000" y="3254375"/>
          <p14:tracePt t="27251" x="4356100" y="3254375"/>
          <p14:tracePt t="27260" x="4381500" y="3254375"/>
          <p14:tracePt t="27272" x="4406900" y="3254375"/>
          <p14:tracePt t="27279" x="4468813" y="3254375"/>
          <p14:tracePt t="27290" x="4518025" y="3254375"/>
          <p14:tracePt t="27298" x="4568825" y="3254375"/>
          <p14:tracePt t="27309" x="4581525" y="3254375"/>
          <p14:tracePt t="27319" x="4619625" y="3254375"/>
          <p14:tracePt t="27328" x="4656138" y="3254375"/>
          <p14:tracePt t="27340" x="4681538" y="3267075"/>
          <p14:tracePt t="27352" x="4706938" y="3267075"/>
          <p14:tracePt t="27359" x="4743450" y="3267075"/>
          <p14:tracePt t="27369" x="4768850" y="3267075"/>
          <p14:tracePt t="27381" x="4819650" y="3267075"/>
          <p14:tracePt t="27390" x="4843463" y="3278188"/>
          <p14:tracePt t="27398" x="4868863" y="3278188"/>
          <p14:tracePt t="27407" x="4906963" y="3290888"/>
          <p14:tracePt t="27418" x="4945063" y="3303588"/>
          <p14:tracePt t="27427" x="4956175" y="3303588"/>
          <p14:tracePt t="27437" x="4994275" y="3303588"/>
          <p14:tracePt t="27447" x="5032375" y="3303588"/>
          <p14:tracePt t="27458" x="5045075" y="3303588"/>
          <p14:tracePt t="27469" x="5081588" y="3303588"/>
          <p14:tracePt t="27479" x="5119688" y="3303588"/>
          <p14:tracePt t="27489" x="5157788" y="3303588"/>
          <p14:tracePt t="27499" x="5207000" y="3303588"/>
          <p14:tracePt t="27508" x="5245100" y="3303588"/>
          <p14:tracePt t="27517" x="5332413" y="3316288"/>
          <p14:tracePt t="27527" x="5407025" y="3328988"/>
          <p14:tracePt t="27536" x="5470525" y="3328988"/>
          <p14:tracePt t="27547" x="5519738" y="3341688"/>
          <p14:tracePt t="27555" x="5532438" y="3341688"/>
          <p14:tracePt t="27566" x="5583238" y="3341688"/>
          <p14:tracePt t="27576" x="5619750" y="3341688"/>
          <p14:tracePt t="27588" x="5645150" y="3341688"/>
          <p14:tracePt t="27598" x="5670550" y="3354388"/>
          <p14:tracePt t="27608" x="5708650" y="3354388"/>
          <p14:tracePt t="27619" x="5732463" y="3354388"/>
          <p14:tracePt t="27627" x="5757863" y="3354388"/>
          <p14:tracePt t="27636" x="5795963" y="3354388"/>
          <p14:tracePt t="27646" x="5821363" y="3354388"/>
          <p14:tracePt t="27655" x="5857875" y="3354388"/>
          <p14:tracePt t="27664" x="5883275" y="3354388"/>
          <p14:tracePt t="27676" x="5908675" y="3354388"/>
          <p14:tracePt t="27685" x="5945188" y="3354388"/>
          <p14:tracePt t="27698" x="5970588" y="3354388"/>
          <p14:tracePt t="27707" x="5995988" y="3354388"/>
          <p14:tracePt t="27716" x="6045200" y="3354388"/>
          <p14:tracePt t="27727" x="6083300" y="3354388"/>
          <p14:tracePt t="27737" x="6096000" y="3354388"/>
          <p14:tracePt t="27746" x="6146800" y="3354388"/>
          <p14:tracePt t="27754" x="6183313" y="3354388"/>
          <p14:tracePt t="27767" x="6196013" y="3354388"/>
          <p14:tracePt t="27774" x="6234113" y="3354388"/>
          <p14:tracePt t="27783" x="6270625" y="3354388"/>
          <p14:tracePt t="27795" x="6296025" y="3354388"/>
          <p14:tracePt t="27803" x="6321425" y="3354388"/>
          <p14:tracePt t="27815" x="6346825" y="3354388"/>
          <p14:tracePt t="27826" x="6359525" y="3354388"/>
          <p14:tracePt t="27836" x="6370638" y="3354388"/>
          <p14:tracePt t="27844" x="6383338" y="3354388"/>
          <p14:tracePt t="27854" x="6408738" y="3354388"/>
          <p14:tracePt t="27884" x="6434138" y="3354388"/>
          <p14:tracePt t="27894" x="6446838" y="3354388"/>
          <p14:tracePt t="27928" x="6459538" y="3354388"/>
          <p14:tracePt t="27947" x="6472238" y="3354388"/>
          <p14:tracePt t="27975" x="6483350" y="3354388"/>
          <p14:tracePt t="28399" x="6496050" y="3354388"/>
          <p14:tracePt t="28409" x="6508750" y="3354388"/>
          <p14:tracePt t="28420" x="6534150" y="3354388"/>
          <p14:tracePt t="28431" x="6572250" y="3354388"/>
          <p14:tracePt t="28441" x="6584950" y="3354388"/>
          <p14:tracePt t="28455" x="6634163" y="3354388"/>
          <p14:tracePt t="28460" x="6696075" y="3354388"/>
          <p14:tracePt t="28473" x="6746875" y="3354388"/>
          <p14:tracePt t="28479" x="6797675" y="3354388"/>
          <p14:tracePt t="28488" x="6834188" y="3367088"/>
          <p14:tracePt t="28499" x="6872288" y="3367088"/>
          <p14:tracePt t="28508" x="6897688" y="3367088"/>
          <p14:tracePt t="28529" x="6921500" y="3367088"/>
          <p14:tracePt t="28539" x="6934200" y="3367088"/>
          <p14:tracePt t="28560" x="6946900" y="3367088"/>
          <p14:tracePt t="28573" x="6972300" y="3367088"/>
          <p14:tracePt t="28590" x="6997700" y="3378200"/>
          <p14:tracePt t="28599" x="7010400" y="3378200"/>
          <p14:tracePt t="28607" x="7021513" y="3378200"/>
          <p14:tracePt t="28617" x="7034213" y="3378200"/>
          <p14:tracePt t="28637" x="7046913" y="3378200"/>
          <p14:tracePt t="28648" x="7072313" y="3378200"/>
          <p14:tracePt t="28659" x="7085013" y="3390900"/>
          <p14:tracePt t="28668" x="7110413" y="3390900"/>
          <p14:tracePt t="28681" x="7146925" y="3390900"/>
          <p14:tracePt t="28689" x="7159625" y="3390900"/>
          <p14:tracePt t="28699" x="7197725" y="3390900"/>
          <p14:tracePt t="28710" x="7235825" y="3390900"/>
          <p14:tracePt t="28717" x="7259638" y="3390900"/>
          <p14:tracePt t="28727" x="7285038" y="3390900"/>
          <p14:tracePt t="28737" x="7310438" y="3403600"/>
          <p14:tracePt t="28747" x="7335838" y="3403600"/>
          <p14:tracePt t="28756" x="7348538" y="3403600"/>
          <p14:tracePt t="28766" x="7372350" y="3403600"/>
          <p14:tracePt t="28778" x="7385050" y="3403600"/>
          <p14:tracePt t="28787" x="7397750" y="3403600"/>
          <p14:tracePt t="28799" x="7423150" y="3403600"/>
          <p14:tracePt t="28806" x="7435850" y="3403600"/>
          <p14:tracePt t="28827" x="7448550" y="3403600"/>
          <p14:tracePt t="28837" x="7459663" y="3403600"/>
          <p14:tracePt t="28846" x="7472363" y="3403600"/>
          <p14:tracePt t="28868" x="7485063" y="3403600"/>
          <p14:tracePt t="28877" x="7510463" y="3403600"/>
          <p14:tracePt t="28900" x="7535863" y="3403600"/>
          <p14:tracePt t="28907" x="7561263" y="3403600"/>
          <p14:tracePt t="28926" x="7585075" y="3403600"/>
          <p14:tracePt t="28934" x="7597775" y="3403600"/>
          <p14:tracePt t="28945" x="7610475" y="3403600"/>
          <p14:tracePt t="28955" x="7635875" y="3403600"/>
          <p14:tracePt t="28965" x="7648575" y="3403600"/>
          <p14:tracePt t="28976" x="7661275" y="3403600"/>
          <p14:tracePt t="28985" x="7685088" y="3403600"/>
          <p14:tracePt t="28994" x="7697788" y="3403600"/>
          <p14:tracePt t="29005" x="7723188" y="3403600"/>
          <p14:tracePt t="29016" x="7748588" y="3403600"/>
          <p14:tracePt t="29036" x="7785100" y="3403600"/>
          <p14:tracePt t="29044" x="7797800" y="3403600"/>
          <p14:tracePt t="29054" x="7810500" y="3403600"/>
          <p14:tracePt t="29065" x="7835900" y="3403600"/>
          <p14:tracePt t="29083" x="7861300" y="3403600"/>
          <p14:tracePt t="29094" x="7886700" y="3403600"/>
          <p14:tracePt t="29113" x="7910513" y="3403600"/>
          <p14:tracePt t="29124" x="7935913" y="3403600"/>
          <p14:tracePt t="29144" x="7961313" y="3403600"/>
          <p14:tracePt t="29155" x="7974013" y="3403600"/>
          <p14:tracePt t="29176" x="7986713" y="3403600"/>
          <p14:tracePt t="29193" x="7999413" y="3403600"/>
          <p14:tracePt t="29223" x="8010525" y="3403600"/>
          <p14:tracePt t="29232" x="8023225" y="3403600"/>
          <p14:tracePt t="29256" x="8035925" y="3403600"/>
          <p14:tracePt t="29610" x="8048625" y="3403600"/>
          <p14:tracePt t="29619" x="8061325" y="3390900"/>
          <p14:tracePt t="29630" x="8074025" y="3390900"/>
          <p14:tracePt t="29639" x="8123238" y="3390900"/>
          <p14:tracePt t="29649" x="8174038" y="3390900"/>
          <p14:tracePt t="29659" x="8199438" y="3390900"/>
          <p14:tracePt t="29669" x="8248650" y="3390900"/>
          <p14:tracePt t="29679" x="8286750" y="3390900"/>
          <p14:tracePt t="29689" x="8335963" y="3390900"/>
          <p14:tracePt t="29699" x="8361363" y="3390900"/>
          <p14:tracePt t="29708" x="8399463" y="3390900"/>
          <p14:tracePt t="29719" x="8435975" y="3390900"/>
          <p14:tracePt t="29729" x="8461375" y="3390900"/>
          <p14:tracePt t="29738" x="8499475" y="3390900"/>
          <p14:tracePt t="29749" x="8512175" y="3390900"/>
          <p14:tracePt t="29759" x="8537575" y="3390900"/>
          <p14:tracePt t="29768" x="8574088" y="3390900"/>
          <p14:tracePt t="29779" x="8599488" y="3390900"/>
          <p14:tracePt t="29788" x="8624888" y="3390900"/>
          <p14:tracePt t="29798" x="8661400" y="3390900"/>
          <p14:tracePt t="29808" x="8686800" y="3390900"/>
          <p14:tracePt t="29829" x="8712200" y="3390900"/>
          <p14:tracePt t="29838" x="8750300" y="3390900"/>
          <p14:tracePt t="29848" x="8763000" y="3390900"/>
          <p14:tracePt t="29857" x="8799513" y="3390900"/>
          <p14:tracePt t="29868" x="8824913" y="3390900"/>
          <p14:tracePt t="29879" x="8837613" y="3390900"/>
          <p14:tracePt t="29887" x="8874125" y="3390900"/>
          <p14:tracePt t="29897" x="8912225" y="3390900"/>
          <p14:tracePt t="29908" x="8924925" y="3390900"/>
          <p14:tracePt t="29917" x="8975725" y="3390900"/>
          <p14:tracePt t="29927" x="9012238" y="3390900"/>
          <p14:tracePt t="29937" x="9050338" y="3378200"/>
          <p14:tracePt t="29946" x="9088438" y="3378200"/>
          <p14:tracePt t="29957" x="9112250" y="3378200"/>
          <p14:tracePt t="29966" x="9163050" y="3378200"/>
          <p14:tracePt t="29976" x="9188450" y="3367088"/>
          <p14:tracePt t="29987" x="9224963" y="3367088"/>
          <p14:tracePt t="29996" x="9250363" y="3367088"/>
          <p14:tracePt t="30006" x="9263063" y="3367088"/>
          <p14:tracePt t="30016" x="9288463" y="3367088"/>
          <p14:tracePt t="30036" x="9312275" y="3367088"/>
          <p14:tracePt t="30046" x="9324975" y="3367088"/>
          <p14:tracePt t="30066" x="9350375" y="3367088"/>
          <p14:tracePt t="30076" x="9363075" y="3367088"/>
          <p14:tracePt t="30095" x="9375775" y="3367088"/>
          <p14:tracePt t="30106" x="9388475" y="3367088"/>
          <p14:tracePt t="30115" x="9388475" y="3354388"/>
          <p14:tracePt t="30129" x="9401175" y="3354388"/>
          <p14:tracePt t="30155" x="9413875" y="3354388"/>
          <p14:tracePt t="30166" x="9424988" y="3354388"/>
          <p14:tracePt t="30256" x="9401175" y="3354388"/>
          <p14:tracePt t="30266" x="9337675" y="3354388"/>
          <p14:tracePt t="30274" x="9212263" y="3354388"/>
          <p14:tracePt t="30284" x="9024938" y="3354388"/>
          <p14:tracePt t="30294" x="8824913" y="3354388"/>
          <p14:tracePt t="30304" x="8599488" y="3378200"/>
          <p14:tracePt t="30314" x="8223250" y="3416300"/>
          <p14:tracePt t="30325" x="7710488" y="3416300"/>
          <p14:tracePt t="30334" x="7223125" y="3441700"/>
          <p14:tracePt t="30345" x="6734175" y="3441700"/>
          <p14:tracePt t="30355" x="6296025" y="3441700"/>
          <p14:tracePt t="30363" x="5783263" y="3441700"/>
          <p14:tracePt t="30374" x="5332413" y="3429000"/>
          <p14:tracePt t="30383" x="5057775" y="3416300"/>
          <p14:tracePt t="30393" x="4794250" y="3416300"/>
          <p14:tracePt t="30404" x="4594225" y="3390900"/>
          <p14:tracePt t="30413" x="4394200" y="3390900"/>
          <p14:tracePt t="30423" x="4156075" y="3390900"/>
          <p14:tracePt t="30433" x="3979863" y="3390900"/>
          <p14:tracePt t="30443" x="3817938" y="3390900"/>
          <p14:tracePt t="30453" x="3705225" y="3390900"/>
          <p14:tracePt t="30464" x="3617913" y="3390900"/>
          <p14:tracePt t="30474" x="3554413" y="3390900"/>
          <p14:tracePt t="30487" x="3492500" y="3390900"/>
          <p14:tracePt t="30494" x="3454400" y="3390900"/>
          <p14:tracePt t="30506" x="3417888" y="3390900"/>
          <p14:tracePt t="30512" x="3379788" y="3390900"/>
          <p14:tracePt t="30770" x="3328988" y="3390900"/>
          <p14:tracePt t="30780" x="3216275" y="3429000"/>
          <p14:tracePt t="30790" x="3041650" y="3479800"/>
          <p14:tracePt t="30800" x="2916238" y="3529013"/>
          <p14:tracePt t="30809" x="2754313" y="3590925"/>
          <p14:tracePt t="30821" x="2641600" y="3679825"/>
          <p14:tracePt t="30832" x="2528888" y="3729038"/>
          <p14:tracePt t="30841" x="2403475" y="3792538"/>
          <p14:tracePt t="30851" x="2290763" y="3829050"/>
          <p14:tracePt t="30861" x="2165350" y="3867150"/>
          <p14:tracePt t="30872" x="2052638" y="3892550"/>
          <p14:tracePt t="30880" x="1978025" y="3892550"/>
          <p14:tracePt t="30889" x="1952625" y="3905250"/>
          <p14:tracePt t="30898" x="1927225" y="3905250"/>
          <p14:tracePt t="30909" x="1903413" y="3905250"/>
          <p14:tracePt t="31198" x="1890713" y="3905250"/>
          <p14:tracePt t="31216" x="1878013" y="3905250"/>
          <p14:tracePt t="31227" x="1865313" y="3905250"/>
          <p14:tracePt t="31256" x="1852613" y="3905250"/>
          <p14:tracePt t="31266" x="1839913" y="3892550"/>
          <p14:tracePt t="31276" x="1839913" y="3879850"/>
          <p14:tracePt t="31285" x="1827213" y="3867150"/>
          <p14:tracePt t="31308" x="1827213" y="3854450"/>
          <p14:tracePt t="31319" x="1827213" y="3841750"/>
          <p14:tracePt t="31356" x="1814513" y="3829050"/>
          <p14:tracePt t="31374" x="1801813" y="3816350"/>
          <p14:tracePt t="31405" x="1801813" y="3803650"/>
          <p14:tracePt t="31484" x="1801813" y="3792538"/>
          <p14:tracePt t="31873" x="1827213" y="3792538"/>
          <p14:tracePt t="31883" x="1903413" y="3792538"/>
          <p14:tracePt t="31895" x="1990725" y="3792538"/>
          <p14:tracePt t="31902" x="2052638" y="3792538"/>
          <p14:tracePt t="31913" x="2103438" y="3792538"/>
          <p14:tracePt t="31922" x="2152650" y="3792538"/>
          <p14:tracePt t="31930" x="2178050" y="3792538"/>
          <p14:tracePt t="31941" x="2203450" y="3792538"/>
          <p14:tracePt t="31950" x="2228850" y="3792538"/>
          <p14:tracePt t="31961" x="2239963" y="3792538"/>
          <p14:tracePt t="31970" x="2252663" y="3792538"/>
          <p14:tracePt t="31981" x="2265363" y="3792538"/>
          <p14:tracePt t="31992" x="2290763" y="3792538"/>
          <p14:tracePt t="32001" x="2303463" y="3792538"/>
          <p14:tracePt t="32011" x="2316163" y="3792538"/>
          <p14:tracePt t="32021" x="2339975" y="3792538"/>
          <p14:tracePt t="32048" x="2352675" y="3792538"/>
          <p14:tracePt t="32059" x="2365375" y="3792538"/>
          <p14:tracePt t="32079" x="2378075" y="3792538"/>
          <p14:tracePt t="32089" x="2403475" y="3792538"/>
          <p14:tracePt t="32110" x="2416175" y="3792538"/>
          <p14:tracePt t="32129" x="2428875" y="3792538"/>
          <p14:tracePt t="32139" x="2441575" y="3792538"/>
          <p14:tracePt t="32149" x="2452688" y="3792538"/>
          <p14:tracePt t="32179" x="2465388" y="3792538"/>
          <p14:tracePt t="32198" x="2478088" y="3792538"/>
          <p14:tracePt t="33013" x="2478088" y="3779838"/>
          <p14:tracePt t="33032" x="2528888" y="3779838"/>
          <p14:tracePt t="33042" x="2578100" y="3779838"/>
          <p14:tracePt t="33052" x="2603500" y="3779838"/>
          <p14:tracePt t="33062" x="2641600" y="3779838"/>
          <p14:tracePt t="33071" x="2741613" y="3779838"/>
          <p14:tracePt t="33081" x="2828925" y="3779838"/>
          <p14:tracePt t="33093" x="2941638" y="3779838"/>
          <p14:tracePt t="33101" x="3028950" y="3779838"/>
          <p14:tracePt t="33112" x="3092450" y="3779838"/>
          <p14:tracePt t="33121" x="3141663" y="3779838"/>
          <p14:tracePt t="33130" x="3167063" y="3779838"/>
          <p14:tracePt t="33150" x="3179763" y="3779838"/>
          <p14:tracePt t="33193" x="3192463" y="3779838"/>
          <p14:tracePt t="33212" x="3205163" y="3779838"/>
          <p14:tracePt t="33251" x="3228975" y="3779838"/>
          <p14:tracePt t="33262" x="3241675" y="3779838"/>
          <p14:tracePt t="33279" x="3267075" y="3779838"/>
          <p14:tracePt t="33290" x="3279775" y="3779838"/>
          <p14:tracePt t="33309" x="3292475" y="3779838"/>
          <p14:tracePt t="33320" x="3305175" y="3779838"/>
          <p14:tracePt t="33350" x="3317875" y="3767138"/>
          <p14:tracePt t="33390" x="3328988" y="3754438"/>
          <p14:tracePt t="33509" x="3328988" y="3741738"/>
          <p14:tracePt t="33578" x="3328988" y="3729038"/>
          <p14:tracePt t="33589" x="3317875" y="3729038"/>
          <p14:tracePt t="33600" x="3292475" y="3716338"/>
          <p14:tracePt t="33608" x="3279775" y="3716338"/>
          <p14:tracePt t="33619" x="3267075" y="3703638"/>
          <p14:tracePt t="33629" x="3241675" y="3703638"/>
          <p14:tracePt t="33636" x="3228975" y="3703638"/>
          <p14:tracePt t="33647" x="3216275" y="3703638"/>
          <p14:tracePt t="33656" x="3192463" y="3703638"/>
          <p14:tracePt t="33666" x="3179763" y="3692525"/>
          <p14:tracePt t="33676" x="3167063" y="3692525"/>
          <p14:tracePt t="33686" x="3154363" y="3692525"/>
          <p14:tracePt t="33697" x="3141663" y="3692525"/>
          <p14:tracePt t="33727" x="3128963" y="3692525"/>
          <p14:tracePt t="33875" x="3141663" y="3692525"/>
          <p14:tracePt t="33896" x="3154363" y="3692525"/>
          <p14:tracePt t="33904" x="3167063" y="3692525"/>
          <p14:tracePt t="33936" x="3179763" y="3692525"/>
          <p14:tracePt t="33958" x="3192463" y="3692525"/>
          <p14:tracePt t="33964" x="3205163" y="3692525"/>
          <p14:tracePt t="33994" x="3216275" y="3692525"/>
          <p14:tracePt t="34015" x="3241675" y="3692525"/>
          <p14:tracePt t="34023" x="3254375" y="3692525"/>
          <p14:tracePt t="34034" x="3267075" y="3692525"/>
          <p14:tracePt t="34044" x="3279775" y="3692525"/>
          <p14:tracePt t="34054" x="3305175" y="3692525"/>
          <p14:tracePt t="34063" x="3317875" y="3692525"/>
          <p14:tracePt t="34073" x="3341688" y="3703638"/>
          <p14:tracePt t="34082" x="3379788" y="3703638"/>
          <p14:tracePt t="34094" x="3405188" y="3703638"/>
          <p14:tracePt t="34103" x="3417888" y="3703638"/>
          <p14:tracePt t="34113" x="3467100" y="3716338"/>
          <p14:tracePt t="34123" x="3492500" y="3729038"/>
          <p14:tracePt t="34133" x="3530600" y="3729038"/>
          <p14:tracePt t="34144" x="3541713" y="3729038"/>
          <p14:tracePt t="34171" x="3579813" y="3741738"/>
          <p14:tracePt t="34175" x="3592513" y="3741738"/>
          <p14:tracePt t="34184" x="3605213" y="3741738"/>
          <p14:tracePt t="34195" x="3630613" y="3741738"/>
          <p14:tracePt t="34213" x="3654425" y="3741738"/>
          <p14:tracePt t="34222" x="3667125" y="3741738"/>
          <p14:tracePt t="34252" x="3679825" y="3741738"/>
          <p14:tracePt t="34272" x="3692525" y="3741738"/>
          <p14:tracePt t="34282" x="3705225" y="3741738"/>
          <p14:tracePt t="34313" x="3717925" y="3741738"/>
          <p14:tracePt t="35652" x="3756025" y="3741738"/>
          <p14:tracePt t="35661" x="3792538" y="3741738"/>
          <p14:tracePt t="35672" x="3830638" y="3741738"/>
          <p14:tracePt t="35680" x="3892550" y="3741738"/>
          <p14:tracePt t="35690" x="3943350" y="3741738"/>
          <p14:tracePt t="35700" x="4005263" y="3729038"/>
          <p14:tracePt t="35710" x="4056063" y="3729038"/>
          <p14:tracePt t="35719" x="4117975" y="3729038"/>
          <p14:tracePt t="35730" x="4168775" y="3729038"/>
          <p14:tracePt t="35741" x="4205288" y="3729038"/>
          <p14:tracePt t="35754" x="4256088" y="3729038"/>
          <p14:tracePt t="35761" x="4281488" y="3729038"/>
          <p14:tracePt t="35771" x="4318000" y="3741738"/>
          <p14:tracePt t="35781" x="4330700" y="3741738"/>
          <p14:tracePt t="35790" x="4356100" y="3741738"/>
          <p14:tracePt t="35819" x="4368800" y="3741738"/>
          <p14:tracePt t="35849" x="4381500" y="3754438"/>
          <p14:tracePt t="35882" x="4394200" y="3754438"/>
          <p14:tracePt t="35910" x="4418013" y="3754438"/>
          <p14:tracePt t="35918" x="4430713" y="3754438"/>
          <p14:tracePt t="35938" x="4443413" y="3754438"/>
          <p14:tracePt t="35948" x="4456113" y="3754438"/>
          <p14:tracePt t="36047" x="4468813" y="3754438"/>
          <p14:tracePt t="36057" x="4481513" y="3767138"/>
          <p14:tracePt t="36067" x="4494213" y="3767138"/>
          <p14:tracePt t="36077" x="4518025" y="3779838"/>
          <p14:tracePt t="36097" x="4543425" y="3779838"/>
          <p14:tracePt t="36106" x="4556125" y="3779838"/>
          <p14:tracePt t="36117" x="4568825" y="3779838"/>
          <p14:tracePt t="36127" x="4594225" y="3779838"/>
          <p14:tracePt t="36136" x="4606925" y="3779838"/>
          <p14:tracePt t="36146" x="4619625" y="3779838"/>
          <p14:tracePt t="36156" x="4643438" y="3779838"/>
          <p14:tracePt t="36174" x="4656138" y="3779838"/>
          <p14:tracePt t="36176" x="4668838" y="3779838"/>
          <p14:tracePt t="36186" x="4694238" y="3779838"/>
          <p14:tracePt t="36206" x="4706938" y="3779838"/>
          <p14:tracePt t="36217" x="4719638" y="3779838"/>
          <p14:tracePt t="36237" x="4732338" y="3779838"/>
          <p14:tracePt t="36267" x="4743450" y="3779838"/>
          <p14:tracePt t="36275" x="4756150" y="3779838"/>
          <p14:tracePt t="36642" x="4768850" y="3767138"/>
          <p14:tracePt t="36652" x="4868863" y="3754438"/>
          <p14:tracePt t="36662" x="4981575" y="3716338"/>
          <p14:tracePt t="36672" x="5094288" y="3716338"/>
          <p14:tracePt t="36682" x="5132388" y="3716338"/>
          <p14:tracePt t="36694" x="5145088" y="3716338"/>
          <p14:tracePt t="36704" x="5157788" y="3716338"/>
          <p14:tracePt t="36713" x="5170488" y="3703638"/>
          <p14:tracePt t="36811" x="5181600" y="3703638"/>
          <p14:tracePt t="36834" x="5219700" y="3703638"/>
          <p14:tracePt t="36842" x="5232400" y="3703638"/>
          <p14:tracePt t="36852" x="5257800" y="3703638"/>
          <p14:tracePt t="36863" x="5281613" y="3703638"/>
          <p14:tracePt t="36872" x="5294313" y="3703638"/>
          <p14:tracePt t="36880" x="5319713" y="3703638"/>
          <p14:tracePt t="36890" x="5332413" y="3703638"/>
          <p14:tracePt t="36901" x="5345113" y="3703638"/>
          <p14:tracePt t="36910" x="5370513" y="3703638"/>
          <p14:tracePt t="36942" x="5383213" y="3703638"/>
          <p14:tracePt t="36951" x="5394325" y="3703638"/>
          <p14:tracePt t="37436" x="5407025" y="3703638"/>
          <p14:tracePt t="37447" x="5457825" y="3703638"/>
          <p14:tracePt t="37458" x="5495925" y="3703638"/>
          <p14:tracePt t="37467" x="5545138" y="3703638"/>
          <p14:tracePt t="37475" x="5619750" y="3703638"/>
          <p14:tracePt t="37485" x="5732463" y="3703638"/>
          <p14:tracePt t="37494" x="5857875" y="3692525"/>
          <p14:tracePt t="37505" x="5995988" y="3692525"/>
          <p14:tracePt t="37515" x="6146800" y="3692525"/>
          <p14:tracePt t="37524" x="6270625" y="3692525"/>
          <p14:tracePt t="37535" x="6396038" y="3692525"/>
          <p14:tracePt t="37545" x="6483350" y="3692525"/>
          <p14:tracePt t="37554" x="6534150" y="3692525"/>
          <p14:tracePt t="37567" x="6596063" y="3692525"/>
          <p14:tracePt t="37576" x="6621463" y="3692525"/>
          <p14:tracePt t="37586" x="6634163" y="3692525"/>
          <p14:tracePt t="37605" x="6646863" y="3692525"/>
          <p14:tracePt t="37624" x="6659563" y="3692525"/>
          <p14:tracePt t="37704" x="6672263" y="3679825"/>
          <p14:tracePt t="37794" x="6684963" y="3679825"/>
          <p14:tracePt t="37823" x="6696075" y="3667125"/>
          <p14:tracePt t="37892" x="6696075" y="3654425"/>
          <p14:tracePt t="37911" x="6696075" y="3641725"/>
          <p14:tracePt t="37922" x="6684963" y="3641725"/>
          <p14:tracePt t="37932" x="6672263" y="3641725"/>
          <p14:tracePt t="37941" x="6659563" y="3641725"/>
          <p14:tracePt t="37951" x="6646863" y="3641725"/>
          <p14:tracePt t="37961" x="6634163" y="3641725"/>
          <p14:tracePt t="37971" x="6621463" y="3641725"/>
          <p14:tracePt t="37981" x="6596063" y="3629025"/>
          <p14:tracePt t="37993" x="6584950" y="3629025"/>
          <p14:tracePt t="38002" x="6572250" y="3629025"/>
          <p14:tracePt t="38013" x="6546850" y="3629025"/>
          <p14:tracePt t="38023" x="6534150" y="3629025"/>
          <p14:tracePt t="38034" x="6521450" y="3629025"/>
          <p14:tracePt t="38042" x="6496050" y="3629025"/>
          <p14:tracePt t="38051" x="6483350" y="3629025"/>
          <p14:tracePt t="38061" x="6472238" y="3629025"/>
          <p14:tracePt t="38070" x="6459538" y="3629025"/>
          <p14:tracePt t="38081" x="6446838" y="3629025"/>
          <p14:tracePt t="38090" x="6421438" y="3629025"/>
          <p14:tracePt t="38100" x="6408738" y="3629025"/>
          <p14:tracePt t="38111" x="6383338" y="3629025"/>
          <p14:tracePt t="38120" x="6346825" y="3629025"/>
          <p14:tracePt t="38131" x="6321425" y="3629025"/>
          <p14:tracePt t="38139" x="6296025" y="3629025"/>
          <p14:tracePt t="38157" x="6259513" y="3629025"/>
          <p14:tracePt t="38160" x="6234113" y="3629025"/>
          <p14:tracePt t="38180" x="6208713" y="3629025"/>
          <p14:tracePt t="38191" x="6196013" y="3629025"/>
          <p14:tracePt t="38199" x="6183313" y="3629025"/>
          <p14:tracePt t="38209" x="6157913" y="3629025"/>
          <p14:tracePt t="38238" x="6146800" y="3629025"/>
          <p14:tracePt t="38260" x="6134100" y="3629025"/>
          <p14:tracePt t="38270" x="6121400" y="3629025"/>
          <p14:tracePt t="38963" x="6134100" y="3629025"/>
          <p14:tracePt t="38974" x="6196013" y="3629025"/>
          <p14:tracePt t="38985" x="6283325" y="3616325"/>
          <p14:tracePt t="38995" x="6359525" y="3590925"/>
          <p14:tracePt t="39003" x="6483350" y="3590925"/>
          <p14:tracePt t="39014" x="6572250" y="3579813"/>
          <p14:tracePt t="39023" x="6659563" y="3579813"/>
          <p14:tracePt t="39032" x="6734175" y="3579813"/>
          <p14:tracePt t="39042" x="6797675" y="3579813"/>
          <p14:tracePt t="39052" x="6846888" y="3579813"/>
          <p14:tracePt t="39063" x="6872288" y="3579813"/>
          <p14:tracePt t="39071" x="6921500" y="3579813"/>
          <p14:tracePt t="39082" x="6959600" y="3579813"/>
          <p14:tracePt t="39090" x="6997700" y="3579813"/>
          <p14:tracePt t="39101" x="7010400" y="3579813"/>
          <p14:tracePt t="39112" x="7046913" y="3579813"/>
          <p14:tracePt t="39123" x="7085013" y="3579813"/>
          <p14:tracePt t="39132" x="7097713" y="3579813"/>
          <p14:tracePt t="39144" x="7110413" y="3579813"/>
          <p14:tracePt t="39152" x="7123113" y="3579813"/>
          <p14:tracePt t="39163" x="7134225" y="3579813"/>
          <p14:tracePt t="39171" x="7159625" y="3579813"/>
          <p14:tracePt t="39191" x="7172325" y="3579813"/>
          <p14:tracePt t="39201" x="7185025" y="3579813"/>
          <p14:tracePt t="39232" x="7197725" y="3579813"/>
          <p14:tracePt t="39251" x="7210425" y="3579813"/>
          <p14:tracePt t="39342" x="7210425" y="3590925"/>
          <p14:tracePt t="39470" x="7223125" y="3590925"/>
          <p14:tracePt t="39480" x="7223125" y="3603625"/>
          <p14:tracePt t="39500" x="7223125" y="3616325"/>
          <p14:tracePt t="39512" x="7223125" y="3629025"/>
          <p14:tracePt t="39528" x="7223125" y="3641725"/>
          <p14:tracePt t="39538" x="7223125" y="3654425"/>
          <p14:tracePt t="39547" x="7223125" y="3667125"/>
          <p14:tracePt t="39558" x="7235825" y="3679825"/>
          <p14:tracePt t="39568" x="7235825" y="3703638"/>
          <p14:tracePt t="39579" x="7235825" y="3716338"/>
          <p14:tracePt t="39589" x="7235825" y="3729038"/>
          <p14:tracePt t="39600" x="7246938" y="3741738"/>
          <p14:tracePt t="39609" x="7246938" y="3754438"/>
          <p14:tracePt t="39629" x="7246938" y="3767138"/>
          <p14:tracePt t="39640" x="7259638" y="3779838"/>
          <p14:tracePt t="39647" x="7272338" y="3792538"/>
          <p14:tracePt t="39658" x="7285038" y="3792538"/>
          <p14:tracePt t="39667" x="7285038" y="3803650"/>
          <p14:tracePt t="39677" x="7285038" y="3829050"/>
          <p14:tracePt t="39687" x="7297738" y="3829050"/>
          <p14:tracePt t="39698" x="7310438" y="3829050"/>
          <p14:tracePt t="39708" x="7323138" y="3829050"/>
          <p14:tracePt t="39722" x="7323138" y="3841750"/>
          <p14:tracePt t="39740" x="7335838" y="3854450"/>
          <p14:tracePt t="39750" x="7348538" y="3854450"/>
          <p14:tracePt t="39767" x="7359650" y="3854450"/>
          <p14:tracePt t="39786" x="7372350" y="3854450"/>
          <p14:tracePt t="39796" x="7385050" y="3854450"/>
          <p14:tracePt t="39827" x="7397750" y="3854450"/>
          <p14:tracePt t="39846" x="7410450" y="3854450"/>
          <p14:tracePt t="39856" x="7423150" y="3854450"/>
          <p14:tracePt t="39875" x="7435850" y="3854450"/>
          <p14:tracePt t="39885" x="7448550" y="3854450"/>
          <p14:tracePt t="39907" x="7459663" y="3854450"/>
          <p14:tracePt t="39916" x="7485063" y="3854450"/>
          <p14:tracePt t="39926" x="7497763" y="3854450"/>
          <p14:tracePt t="39934" x="7510463" y="3854450"/>
          <p14:tracePt t="39945" x="7535863" y="3854450"/>
          <p14:tracePt t="39965" x="7561263" y="3854450"/>
          <p14:tracePt t="39986" x="7585075" y="3854450"/>
          <p14:tracePt t="39994" x="7597775" y="3854450"/>
          <p14:tracePt t="40023" x="7610475" y="3854450"/>
          <p14:tracePt t="40044" x="7623175" y="3854450"/>
          <p14:tracePt t="40054" x="7635875" y="3854450"/>
          <p14:tracePt t="40083" x="7648575" y="3854450"/>
          <p14:tracePt t="40103" x="7661275" y="3854450"/>
          <p14:tracePt t="40401" x="7697788" y="3854450"/>
          <p14:tracePt t="40411" x="7748588" y="3841750"/>
          <p14:tracePt t="40425" x="7835900" y="3803650"/>
          <p14:tracePt t="40433" x="7948613" y="3792538"/>
          <p14:tracePt t="40442" x="8035925" y="3767138"/>
          <p14:tracePt t="40450" x="8174038" y="3741738"/>
          <p14:tracePt t="40461" x="8286750" y="3729038"/>
          <p14:tracePt t="40471" x="8374063" y="3716338"/>
          <p14:tracePt t="40479" x="8461375" y="3716338"/>
          <p14:tracePt t="40490" x="8561388" y="3716338"/>
          <p14:tracePt t="40501" x="8674100" y="3716338"/>
          <p14:tracePt t="40510" x="8799513" y="3716338"/>
          <p14:tracePt t="40520" x="8912225" y="3716338"/>
          <p14:tracePt t="40530" x="8999538" y="3716338"/>
          <p14:tracePt t="40540" x="9063038" y="3716338"/>
          <p14:tracePt t="40550" x="9150350" y="3716338"/>
          <p14:tracePt t="40560" x="9199563" y="3729038"/>
          <p14:tracePt t="40570" x="9237663" y="3729038"/>
          <p14:tracePt t="40579" x="9275763" y="3741738"/>
          <p14:tracePt t="40590" x="9312275" y="3741738"/>
          <p14:tracePt t="40609" x="9350375" y="3754438"/>
          <p14:tracePt t="40620" x="9375775" y="3767138"/>
          <p14:tracePt t="40640" x="9388475" y="3767138"/>
          <p14:tracePt t="40649" x="9413875" y="3767138"/>
          <p14:tracePt t="40670" x="9424988" y="3767138"/>
          <p14:tracePt t="40679" x="9437688" y="3767138"/>
          <p14:tracePt t="40688" x="9437688" y="3779838"/>
          <p14:tracePt t="40699" x="9463088" y="3779838"/>
          <p14:tracePt t="40709" x="9475788" y="3779838"/>
          <p14:tracePt t="40719" x="9488488" y="3779838"/>
          <p14:tracePt t="40728" x="9513888" y="3779838"/>
          <p14:tracePt t="40748" x="9537700" y="3779838"/>
          <p14:tracePt t="40758" x="9563100" y="3779838"/>
          <p14:tracePt t="40768" x="9575800" y="3779838"/>
          <p14:tracePt t="40778" x="9601200" y="3779838"/>
          <p14:tracePt t="40788" x="9613900" y="3779838"/>
          <p14:tracePt t="40798" x="9626600" y="3779838"/>
          <p14:tracePt t="40807" x="9650413" y="3779838"/>
          <p14:tracePt t="40817" x="9663113" y="3779838"/>
          <p14:tracePt t="40828" x="9675813" y="3779838"/>
          <p14:tracePt t="40837" x="9701213" y="3779838"/>
          <p14:tracePt t="40857" x="9726613" y="3779838"/>
          <p14:tracePt t="40866" x="9750425" y="3779838"/>
          <p14:tracePt t="40877" x="9763125" y="3779838"/>
          <p14:tracePt t="40887" x="9801225" y="3779838"/>
          <p14:tracePt t="40897" x="9839325" y="3779838"/>
          <p14:tracePt t="40907" x="9852025" y="3779838"/>
          <p14:tracePt t="40918" x="9888538" y="3779838"/>
          <p14:tracePt t="40926" x="9975850" y="3779838"/>
          <p14:tracePt t="40936" x="10039350" y="3779838"/>
          <p14:tracePt t="40947" x="10101263" y="3779838"/>
          <p14:tracePt t="40957" x="10152063" y="3779838"/>
          <p14:tracePt t="40967" x="10188575" y="3779838"/>
          <p14:tracePt t="40976" x="10239375" y="3779838"/>
          <p14:tracePt t="40986" x="10277475" y="3779838"/>
          <p14:tracePt t="40997" x="10313988" y="3779838"/>
          <p14:tracePt t="41006" x="10339388" y="3779838"/>
          <p14:tracePt t="41020" x="10364788" y="3779838"/>
          <p14:tracePt t="41028" x="10390188" y="3779838"/>
          <p14:tracePt t="41038" x="10426700" y="3779838"/>
          <p14:tracePt t="41046" x="10464800" y="3779838"/>
          <p14:tracePt t="41066" x="10490200" y="3779838"/>
          <p14:tracePt t="41076" x="10502900" y="3779838"/>
          <p14:tracePt t="41085" x="10514013" y="3779838"/>
          <p14:tracePt t="41096" x="10526713" y="3779838"/>
          <p14:tracePt t="41105" x="10539413" y="3779838"/>
          <p14:tracePt t="41134" x="10552113" y="3779838"/>
          <p14:tracePt t="41170" x="10564813" y="3779838"/>
          <p14:tracePt t="41324" x="10577513" y="3779838"/>
          <p14:tracePt t="42029" x="10552113" y="3779838"/>
          <p14:tracePt t="42037" x="10452100" y="3792538"/>
          <p14:tracePt t="42047" x="10326688" y="3816350"/>
          <p14:tracePt t="42057" x="10188575" y="3841750"/>
          <p14:tracePt t="42067" x="10101263" y="3841750"/>
          <p14:tracePt t="42077" x="9913938" y="3867150"/>
          <p14:tracePt t="42086" x="9626600" y="3867150"/>
          <p14:tracePt t="42097" x="9263063" y="3892550"/>
          <p14:tracePt t="42107" x="8899525" y="3905250"/>
          <p14:tracePt t="42117" x="8624888" y="3929063"/>
          <p14:tracePt t="42127" x="8261350" y="3954463"/>
          <p14:tracePt t="42137" x="7823200" y="3954463"/>
          <p14:tracePt t="42147" x="7285038" y="4005263"/>
          <p14:tracePt t="42156" x="6921500" y="4054475"/>
          <p14:tracePt t="42166" x="6634163" y="4092575"/>
          <p14:tracePt t="42176" x="6346825" y="4129088"/>
          <p14:tracePt t="42188" x="6083300" y="4192588"/>
          <p14:tracePt t="42200" x="5895975" y="4241800"/>
          <p14:tracePt t="42208" x="5719763" y="4305300"/>
          <p14:tracePt t="42218" x="5607050" y="4330700"/>
          <p14:tracePt t="42228" x="5507038" y="4367213"/>
          <p14:tracePt t="42238" x="5419725" y="4392613"/>
          <p14:tracePt t="42250" x="5345113" y="4418013"/>
          <p14:tracePt t="42258" x="5294313" y="4430713"/>
          <p14:tracePt t="42267" x="5257800" y="4443413"/>
          <p14:tracePt t="42277" x="5245100" y="4454525"/>
          <p14:tracePt t="42286" x="5207000" y="4467225"/>
          <p14:tracePt t="42297" x="5181600" y="4479925"/>
          <p14:tracePt t="42306" x="5132388" y="4479925"/>
          <p14:tracePt t="42315" x="5106988" y="4479925"/>
          <p14:tracePt t="42325" x="5057775" y="4479925"/>
          <p14:tracePt t="42336" x="5006975" y="4479925"/>
          <p14:tracePt t="42347" x="4945063" y="4479925"/>
          <p14:tracePt t="42358" x="4906963" y="4479925"/>
          <p14:tracePt t="42366" x="4843463" y="4479925"/>
          <p14:tracePt t="42379" x="4794250" y="4479925"/>
          <p14:tracePt t="42386" x="4732338" y="4479925"/>
          <p14:tracePt t="42395" x="4681538" y="4479925"/>
          <p14:tracePt t="42406" x="4619625" y="4479925"/>
          <p14:tracePt t="42414" x="4530725" y="4479925"/>
          <p14:tracePt t="42424" x="4481513" y="4479925"/>
          <p14:tracePt t="42434" x="4418013" y="4479925"/>
          <p14:tracePt t="42443" x="4356100" y="4479925"/>
          <p14:tracePt t="42456" x="4305300" y="4479925"/>
          <p14:tracePt t="42465" x="4256088" y="4479925"/>
          <p14:tracePt t="42476" x="4230688" y="4467225"/>
          <p14:tracePt t="42486" x="4205288" y="4454525"/>
          <p14:tracePt t="42495" x="4181475" y="4454525"/>
          <p14:tracePt t="42506" x="4168775" y="4443413"/>
          <p14:tracePt t="42513" x="4156075" y="4430713"/>
          <p14:tracePt t="42525" x="4130675" y="4418013"/>
          <p14:tracePt t="42533" x="4081463" y="4392613"/>
          <p14:tracePt t="42544" x="4056063" y="4379913"/>
          <p14:tracePt t="42553" x="4005263" y="4354513"/>
          <p14:tracePt t="42563" x="3956050" y="4330700"/>
          <p14:tracePt t="42575" x="3892550" y="4305300"/>
          <p14:tracePt t="42587" x="3867150" y="4292600"/>
          <p14:tracePt t="42594" x="3843338" y="4267200"/>
          <p14:tracePt t="42603" x="3805238" y="4254500"/>
          <p14:tracePt t="42613" x="3767138" y="4254500"/>
          <p14:tracePt t="42623" x="3767138" y="4241800"/>
          <p14:tracePt t="42633" x="3743325" y="4241800"/>
          <p14:tracePt t="42643" x="3717925" y="4241800"/>
          <p14:tracePt t="42653" x="3717925" y="4230688"/>
          <p14:tracePt t="42663" x="3692525" y="4230688"/>
          <p14:tracePt t="42673" x="3667125" y="4217988"/>
          <p14:tracePt t="42682" x="3667125" y="4205288"/>
          <p14:tracePt t="42695" x="3654425" y="4205288"/>
          <p14:tracePt t="42704" x="3643313" y="4205288"/>
          <p14:tracePt t="42730" x="3630613" y="4192588"/>
          <p14:tracePt t="42752" x="3617913" y="4192588"/>
          <p14:tracePt t="42761" x="3605213" y="4192588"/>
          <p14:tracePt t="42782" x="3592513" y="4192588"/>
          <p14:tracePt t="42812" x="3579813" y="4192588"/>
          <p14:tracePt t="42823" x="3567113" y="4192588"/>
          <p14:tracePt t="43020" x="3554413" y="4192588"/>
          <p14:tracePt t="43059" x="3541713" y="4192588"/>
          <p14:tracePt t="43068" x="3530600" y="4192588"/>
          <p14:tracePt t="43099" x="3517900" y="4192588"/>
          <p14:tracePt t="43109" x="3492500" y="4192588"/>
          <p14:tracePt t="43129" x="3467100" y="4192588"/>
          <p14:tracePt t="43139" x="3441700" y="4192588"/>
          <p14:tracePt t="43177" x="3392488" y="4192588"/>
          <p14:tracePt t="43183" x="3367088" y="4192588"/>
          <p14:tracePt t="43190" x="3317875" y="4192588"/>
          <p14:tracePt t="43202" x="3267075" y="4192588"/>
          <p14:tracePt t="43208" x="3228975" y="4192588"/>
          <p14:tracePt t="43217" x="3192463" y="4179888"/>
          <p14:tracePt t="43228" x="3128963" y="4179888"/>
          <p14:tracePt t="43237" x="3079750" y="4167188"/>
          <p14:tracePt t="43247" x="3054350" y="4167188"/>
          <p14:tracePt t="43258" x="3016250" y="4167188"/>
          <p14:tracePt t="43268" x="2979738" y="4167188"/>
          <p14:tracePt t="43277" x="2967038" y="4167188"/>
          <p14:tracePt t="43288" x="2916238" y="4167188"/>
          <p14:tracePt t="43298" x="2879725" y="4167188"/>
          <p14:tracePt t="43309" x="2816225" y="4167188"/>
          <p14:tracePt t="43319" x="2767013" y="4179888"/>
          <p14:tracePt t="43329" x="2728913" y="4205288"/>
          <p14:tracePt t="43338" x="2690813" y="4217988"/>
          <p14:tracePt t="43349" x="2641600" y="4254500"/>
          <p14:tracePt t="43358" x="2590800" y="4279900"/>
          <p14:tracePt t="43366" x="2554288" y="4305300"/>
          <p14:tracePt t="43377" x="2490788" y="4354513"/>
          <p14:tracePt t="43386" x="2478088" y="4379913"/>
          <p14:tracePt t="43396" x="2441575" y="4418013"/>
          <p14:tracePt t="43406" x="2403475" y="4443413"/>
          <p14:tracePt t="43417" x="2378075" y="4467225"/>
          <p14:tracePt t="43432" x="2365375" y="4467225"/>
          <p14:tracePt t="43438" x="2352675" y="4492625"/>
          <p14:tracePt t="43448" x="2328863" y="4518025"/>
          <p14:tracePt t="43458" x="2316163" y="4530725"/>
          <p14:tracePt t="43468" x="2303463" y="4554538"/>
          <p14:tracePt t="43476" x="2290763" y="4567238"/>
          <p14:tracePt t="43486" x="2290763" y="4592638"/>
          <p14:tracePt t="43495" x="2265363" y="4618038"/>
          <p14:tracePt t="43506" x="2252663" y="4643438"/>
          <p14:tracePt t="43515" x="2239963" y="4667250"/>
          <p14:tracePt t="43526" x="2228850" y="4679950"/>
          <p14:tracePt t="43537" x="2216150" y="4705350"/>
          <p14:tracePt t="43546" x="2216150" y="4718050"/>
          <p14:tracePt t="43557" x="2203450" y="4743450"/>
          <p14:tracePt t="43569" x="2203450" y="4756150"/>
          <p14:tracePt t="43576" x="2190750" y="4779963"/>
          <p14:tracePt t="43587" x="2190750" y="4792663"/>
          <p14:tracePt t="43595" x="2190750" y="4805363"/>
          <p14:tracePt t="43605" x="2190750" y="4830763"/>
          <p14:tracePt t="43614" x="2190750" y="4843463"/>
          <p14:tracePt t="43634" x="2190750" y="4856163"/>
          <p14:tracePt t="43644" x="2190750" y="4868863"/>
          <p14:tracePt t="43657" x="2190750" y="4879975"/>
          <p14:tracePt t="43665" x="2190750" y="4892675"/>
          <p14:tracePt t="43676" x="2190750" y="4918075"/>
          <p14:tracePt t="43686" x="2203450" y="4930775"/>
          <p14:tracePt t="43695" x="2228850" y="4943475"/>
          <p14:tracePt t="43705" x="2239963" y="4943475"/>
          <p14:tracePt t="43713" x="2252663" y="4956175"/>
          <p14:tracePt t="43723" x="2290763" y="4981575"/>
          <p14:tracePt t="43734" x="2316163" y="4981575"/>
          <p14:tracePt t="43744" x="2390775" y="5005388"/>
          <p14:tracePt t="43753" x="2428875" y="5005388"/>
          <p14:tracePt t="43763" x="2528888" y="5018088"/>
          <p14:tracePt t="43774" x="2565400" y="5030788"/>
          <p14:tracePt t="43786" x="2716213" y="5030788"/>
          <p14:tracePt t="43794" x="2803525" y="5030788"/>
          <p14:tracePt t="43803" x="2916238" y="5030788"/>
          <p14:tracePt t="43813" x="2979738" y="5030788"/>
          <p14:tracePt t="43823" x="3054350" y="5030788"/>
          <p14:tracePt t="43833" x="3092450" y="5030788"/>
          <p14:tracePt t="43842" x="3128963" y="5030788"/>
          <p14:tracePt t="43853" x="3167063" y="5018088"/>
          <p14:tracePt t="43862" x="3205163" y="5005388"/>
          <p14:tracePt t="43872" x="3216275" y="5005388"/>
          <p14:tracePt t="43883" x="3254375" y="4992688"/>
          <p14:tracePt t="43895" x="3341688" y="4981575"/>
          <p14:tracePt t="43906" x="3392488" y="4968875"/>
          <p14:tracePt t="43916" x="3454400" y="4956175"/>
          <p14:tracePt t="43923" x="3567113" y="4943475"/>
          <p14:tracePt t="43932" x="3654425" y="4930775"/>
          <p14:tracePt t="43942" x="3743325" y="4930775"/>
          <p14:tracePt t="43953" x="3856038" y="4905375"/>
          <p14:tracePt t="43962" x="3992563" y="4892675"/>
          <p14:tracePt t="43973" x="4081463" y="4879975"/>
          <p14:tracePt t="43983" x="4168775" y="4879975"/>
          <p14:tracePt t="43991" x="4217988" y="4868863"/>
          <p14:tracePt t="44003" x="4281488" y="4856163"/>
          <p14:tracePt t="44012" x="4318000" y="4856163"/>
          <p14:tracePt t="44023" x="4406900" y="4843463"/>
          <p14:tracePt t="44034" x="4443413" y="4843463"/>
          <p14:tracePt t="44042" x="4530725" y="4843463"/>
          <p14:tracePt t="44050" x="4581525" y="4843463"/>
          <p14:tracePt t="44061" x="4630738" y="4843463"/>
          <p14:tracePt t="44071" x="4668838" y="4843463"/>
          <p14:tracePt t="44081" x="4719638" y="4843463"/>
          <p14:tracePt t="44090" x="4756150" y="4843463"/>
          <p14:tracePt t="44101" x="4781550" y="4843463"/>
          <p14:tracePt t="44110" x="4806950" y="4843463"/>
          <p14:tracePt t="44120" x="4843463" y="4843463"/>
          <p14:tracePt t="44130" x="4868863" y="4843463"/>
          <p14:tracePt t="44140" x="4894263" y="4843463"/>
          <p14:tracePt t="44151" x="4932363" y="4843463"/>
          <p14:tracePt t="44182" x="4994275" y="4843463"/>
          <p14:tracePt t="44192" x="5006975" y="4843463"/>
          <p14:tracePt t="44198" x="5019675" y="4843463"/>
          <p14:tracePt t="44210" x="5032375" y="4843463"/>
          <p14:tracePt t="44220" x="5057775" y="4830763"/>
          <p14:tracePt t="44230" x="5068888" y="4818063"/>
          <p14:tracePt t="44239" x="5081588" y="4818063"/>
          <p14:tracePt t="44249" x="5106988" y="4805363"/>
          <p14:tracePt t="44263" x="5119688" y="4805363"/>
          <p14:tracePt t="44270" x="5119688" y="4792663"/>
          <p14:tracePt t="44282" x="5132388" y="4792663"/>
          <p14:tracePt t="44288" x="5145088" y="4792663"/>
          <p14:tracePt t="44299" x="5157788" y="4792663"/>
          <p14:tracePt t="44309" x="5157788" y="4779963"/>
          <p14:tracePt t="44329" x="5170488" y="4768850"/>
          <p14:tracePt t="44381" x="5170488" y="4756150"/>
          <p14:tracePt t="44393" x="5170488" y="4730750"/>
          <p14:tracePt t="44399" x="5170488" y="4718050"/>
          <p14:tracePt t="44409" x="5145088" y="4692650"/>
          <p14:tracePt t="44419" x="5145088" y="4679950"/>
          <p14:tracePt t="44430" x="5132388" y="4667250"/>
          <p14:tracePt t="44438" x="5106988" y="4656138"/>
          <p14:tracePt t="44448" x="5081588" y="4643438"/>
          <p14:tracePt t="44458" x="5068888" y="4630738"/>
          <p14:tracePt t="44467" x="5057775" y="4618038"/>
          <p14:tracePt t="44477" x="5045075" y="4618038"/>
          <p14:tracePt t="44487" x="5045075" y="4605338"/>
          <p14:tracePt t="44498" x="5032375" y="4605338"/>
          <p14:tracePt t="44508" x="5019675" y="4592638"/>
          <p14:tracePt t="44539" x="5006975" y="4592638"/>
          <p14:tracePt t="44547" x="4994275" y="4579938"/>
          <p14:tracePt t="46134" x="4981575" y="4579938"/>
          <p14:tracePt t="46144" x="4956175" y="4592638"/>
          <p14:tracePt t="46161" x="4906963" y="4667250"/>
          <p14:tracePt t="46164" x="4843463" y="4768850"/>
          <p14:tracePt t="46174" x="4756150" y="4818063"/>
          <p14:tracePt t="46183" x="4681538" y="4879975"/>
          <p14:tracePt t="46193" x="4568825" y="4930775"/>
          <p14:tracePt t="46203" x="4430713" y="4981575"/>
          <p14:tracePt t="46215" x="4318000" y="5056188"/>
          <p14:tracePt t="46223" x="4205288" y="5105400"/>
          <p14:tracePt t="46233" x="4105275" y="5143500"/>
          <p14:tracePt t="46243" x="4017963" y="5194300"/>
          <p14:tracePt t="46253" x="3943350" y="5256213"/>
          <p14:tracePt t="46263" x="3867150" y="5281613"/>
          <p14:tracePt t="46272" x="3792538" y="5330825"/>
          <p14:tracePt t="46283" x="3692525" y="5381625"/>
          <p14:tracePt t="46293" x="3630613" y="5407025"/>
          <p14:tracePt t="46302" x="3554413" y="5430838"/>
          <p14:tracePt t="46313" x="3479800" y="5443538"/>
          <p14:tracePt t="46322" x="3405188" y="5494338"/>
          <p14:tracePt t="46332" x="3341688" y="5507038"/>
          <p14:tracePt t="46343" x="3267075" y="5518150"/>
          <p14:tracePt t="46352" x="3228975" y="5543550"/>
          <p14:tracePt t="46362" x="3179763" y="5543550"/>
          <p14:tracePt t="46372" x="3128963" y="5556250"/>
          <p14:tracePt t="46382" x="3092450" y="5568950"/>
          <p14:tracePt t="46393" x="3067050" y="5568950"/>
          <p14:tracePt t="46401" x="3028950" y="5581650"/>
          <p14:tracePt t="46412" x="3003550" y="5581650"/>
          <p14:tracePt t="46421" x="3003550" y="5594350"/>
          <p14:tracePt t="46431" x="2979738" y="5594350"/>
          <p14:tracePt t="46442" x="2954338" y="5607050"/>
          <p14:tracePt t="46463" x="2928938" y="5607050"/>
          <p14:tracePt t="46471" x="2916238" y="5607050"/>
          <p14:tracePt t="46501" x="2903538" y="5607050"/>
          <p14:tracePt t="46523" x="2890838" y="5607050"/>
          <p14:tracePt t="46535" x="2890838" y="5619750"/>
          <p14:tracePt t="46552" x="2879725" y="5619750"/>
          <p14:tracePt t="46562" x="2867025" y="5619750"/>
          <p14:tracePt t="46581" x="2854325" y="5619750"/>
          <p14:tracePt t="46610" x="2841625" y="5619750"/>
          <p14:tracePt t="46620" x="2828925" y="5619750"/>
          <p14:tracePt t="46640" x="2816225" y="5619750"/>
          <p14:tracePt t="47096" x="2854325" y="5619750"/>
          <p14:tracePt t="47105" x="2879725" y="5619750"/>
          <p14:tracePt t="47116" x="2903538" y="5619750"/>
          <p14:tracePt t="47125" x="2941638" y="5619750"/>
          <p14:tracePt t="47136" x="2967038" y="5619750"/>
          <p14:tracePt t="47148" x="2992438" y="5619750"/>
          <p14:tracePt t="47166" x="3054350" y="5619750"/>
          <p14:tracePt t="47175" x="3067050" y="5619750"/>
          <p14:tracePt t="47185" x="3079750" y="5619750"/>
          <p14:tracePt t="47195" x="3103563" y="5619750"/>
          <p14:tracePt t="47205" x="3116263" y="5619750"/>
          <p14:tracePt t="47215" x="3128963" y="5619750"/>
          <p14:tracePt t="47226" x="3154363" y="5619750"/>
          <p14:tracePt t="47238" x="3167063" y="5619750"/>
          <p14:tracePt t="47247" x="3179763" y="5619750"/>
          <p14:tracePt t="47256" x="3205163" y="5630863"/>
          <p14:tracePt t="47283" x="3228975" y="5630863"/>
          <p14:tracePt t="47295" x="3254375" y="5643563"/>
          <p14:tracePt t="47314" x="3279775" y="5656263"/>
          <p14:tracePt t="47324" x="3305175" y="5668963"/>
          <p14:tracePt t="47347" x="3328988" y="5668963"/>
          <p14:tracePt t="47355" x="3354388" y="5668963"/>
          <p14:tracePt t="47375" x="3379788" y="5681663"/>
          <p14:tracePt t="47385" x="3392488" y="5681663"/>
          <p14:tracePt t="47395" x="3405188" y="5694363"/>
          <p14:tracePt t="47403" x="3441700" y="5707063"/>
          <p14:tracePt t="47413" x="3454400" y="5707063"/>
          <p14:tracePt t="47423" x="3479800" y="5707063"/>
          <p14:tracePt t="47432" x="3517900" y="5707063"/>
          <p14:tracePt t="47444" x="3530600" y="5707063"/>
          <p14:tracePt t="47453" x="3554413" y="5707063"/>
          <p14:tracePt t="47464" x="3592513" y="5707063"/>
          <p14:tracePt t="47475" x="3617913" y="5707063"/>
          <p14:tracePt t="47485" x="3643313" y="5707063"/>
          <p14:tracePt t="47496" x="3692525" y="5719763"/>
          <p14:tracePt t="47504" x="3717925" y="5719763"/>
          <p14:tracePt t="47514" x="3767138" y="5719763"/>
          <p14:tracePt t="47523" x="3792538" y="5719763"/>
          <p14:tracePt t="47532" x="3817938" y="5719763"/>
          <p14:tracePt t="47543" x="3856038" y="5719763"/>
          <p14:tracePt t="47552" x="3905250" y="5719763"/>
          <p14:tracePt t="47563" x="3930650" y="5719763"/>
          <p14:tracePt t="47573" x="3956050" y="5719763"/>
          <p14:tracePt t="47582" x="3992563" y="5719763"/>
          <p14:tracePt t="47592" x="4043363" y="5719763"/>
          <p14:tracePt t="47602" x="4056063" y="5707063"/>
          <p14:tracePt t="47611" x="4092575" y="5707063"/>
          <p14:tracePt t="47626" x="4130675" y="5694363"/>
          <p14:tracePt t="47634" x="4156075" y="5694363"/>
          <p14:tracePt t="47643" x="4181475" y="5694363"/>
          <p14:tracePt t="47651" x="4217988" y="5681663"/>
          <p14:tracePt t="47661" x="4243388" y="5681663"/>
          <p14:tracePt t="47672" x="4281488" y="5668963"/>
          <p14:tracePt t="47681" x="4305300" y="5668963"/>
          <p14:tracePt t="47692" x="4330700" y="5656263"/>
          <p14:tracePt t="47700" x="4368800" y="5656263"/>
          <p14:tracePt t="47712" x="4418013" y="5656263"/>
          <p14:tracePt t="47724" x="4468813" y="5643563"/>
          <p14:tracePt t="47731" x="4494213" y="5643563"/>
          <p14:tracePt t="47741" x="4543425" y="5630863"/>
          <p14:tracePt t="47751" x="4594225" y="5619750"/>
          <p14:tracePt t="47760" x="4619625" y="5619750"/>
          <p14:tracePt t="47771" x="4656138" y="5619750"/>
          <p14:tracePt t="47781" x="4719638" y="5607050"/>
          <p14:tracePt t="47790" x="4768850" y="5607050"/>
          <p14:tracePt t="47800" x="4819650" y="5607050"/>
          <p14:tracePt t="47810" x="4832350" y="5594350"/>
          <p14:tracePt t="47820" x="4868863" y="5581650"/>
          <p14:tracePt t="47831" x="4906963" y="5581650"/>
          <p14:tracePt t="47841" x="4919663" y="5581650"/>
          <p14:tracePt t="47852" x="4994275" y="5568950"/>
          <p14:tracePt t="47862" x="5045075" y="5556250"/>
          <p14:tracePt t="47871" x="5145088" y="5556250"/>
          <p14:tracePt t="47881" x="5219700" y="5556250"/>
          <p14:tracePt t="47889" x="5281613" y="5556250"/>
          <p14:tracePt t="47900" x="5294313" y="5556250"/>
          <p14:tracePt t="47908" x="5332413" y="5556250"/>
          <p14:tracePt t="47919" x="5370513" y="5556250"/>
          <p14:tracePt t="47929" x="5394325" y="5556250"/>
          <p14:tracePt t="47939" x="5419725" y="5556250"/>
          <p14:tracePt t="47952" x="5457825" y="5556250"/>
          <p14:tracePt t="47960" x="5483225" y="5556250"/>
          <p14:tracePt t="47971" x="5507038" y="5556250"/>
          <p14:tracePt t="47980" x="5545138" y="5556250"/>
          <p14:tracePt t="47991" x="5570538" y="5556250"/>
          <p14:tracePt t="48001" x="5583238" y="5556250"/>
          <p14:tracePt t="48008" x="5619750" y="5556250"/>
          <p14:tracePt t="48019" x="5645150" y="5556250"/>
          <p14:tracePt t="48028" x="5683250" y="5556250"/>
          <p14:tracePt t="48038" x="5695950" y="5556250"/>
          <p14:tracePt t="48048" x="5708650" y="5556250"/>
          <p14:tracePt t="48057" x="5732463" y="5556250"/>
          <p14:tracePt t="48070" x="5770563" y="5556250"/>
          <p14:tracePt t="48078" x="5795963" y="5568950"/>
          <p14:tracePt t="48087" x="5808663" y="5568950"/>
          <p14:tracePt t="48098" x="5845175" y="5568950"/>
          <p14:tracePt t="48108" x="5870575" y="5568950"/>
          <p14:tracePt t="48117" x="5895975" y="5581650"/>
          <p14:tracePt t="48129" x="5908675" y="5581650"/>
          <p14:tracePt t="48139" x="5921375" y="5594350"/>
          <p14:tracePt t="48151" x="5945188" y="5594350"/>
          <p14:tracePt t="48170" x="5970588" y="5594350"/>
          <p14:tracePt t="48177" x="5983288" y="5594350"/>
          <p14:tracePt t="48197" x="5995988" y="5594350"/>
          <p14:tracePt t="48206" x="6008688" y="5594350"/>
          <p14:tracePt t="48219" x="6021388" y="5594350"/>
          <p14:tracePt t="48257" x="6034088" y="5594350"/>
          <p14:tracePt t="48265" x="6045200" y="5594350"/>
          <p14:tracePt t="48286" x="6057900" y="5594350"/>
          <p14:tracePt t="48357" x="6057900" y="5607050"/>
          <p14:tracePt t="48378" x="6070600" y="5607050"/>
          <p14:tracePt t="48435" x="6070600" y="5619750"/>
          <p14:tracePt t="48514" x="6070600" y="5630863"/>
          <p14:tracePt t="48563" x="6070600" y="5643563"/>
          <p14:tracePt t="48584" x="6083300" y="5643563"/>
          <p14:tracePt t="48633" x="6083300" y="5656263"/>
          <p14:tracePt t="51959" x="6057900" y="5668963"/>
          <p14:tracePt t="51967" x="5983288" y="5707063"/>
          <p14:tracePt t="51978" x="5883275" y="5732463"/>
          <p14:tracePt t="51987" x="5695950" y="5768975"/>
          <p14:tracePt t="51995" x="5470525" y="5819775"/>
          <p14:tracePt t="52005" x="5257800" y="5856288"/>
          <p14:tracePt t="52015" x="5081588" y="5894388"/>
          <p14:tracePt t="52025" x="4932363" y="5919788"/>
          <p14:tracePt t="52035" x="4694238" y="5956300"/>
          <p14:tracePt t="52045" x="4543425" y="6019800"/>
          <p14:tracePt t="52054" x="4343400" y="6032500"/>
          <p14:tracePt t="52065" x="4168775" y="6045200"/>
          <p14:tracePt t="52075" x="4043363" y="6069013"/>
          <p14:tracePt t="52086" x="3892550" y="6081713"/>
          <p14:tracePt t="52095" x="3830638" y="6081713"/>
          <p14:tracePt t="52105" x="3792538" y="6081713"/>
          <p14:tracePt t="52115" x="3756025" y="6081713"/>
          <p14:tracePt t="52124" x="3743325" y="6081713"/>
          <p14:tracePt t="52195" x="3730625" y="6081713"/>
          <p14:tracePt t="52225" x="3717925" y="6081713"/>
          <p14:tracePt t="52253" x="3705225" y="6081713"/>
          <p14:tracePt t="52274" x="3692525" y="6081713"/>
          <p14:tracePt t="52283" x="3667125" y="6069013"/>
          <p14:tracePt t="52295" x="3643313" y="6069013"/>
          <p14:tracePt t="52305" x="3617913" y="6069013"/>
          <p14:tracePt t="52314" x="3567113" y="6056313"/>
          <p14:tracePt t="52326" x="3517900" y="6056313"/>
          <p14:tracePt t="52335" x="3467100" y="6056313"/>
          <p14:tracePt t="52345" x="3429000" y="6045200"/>
          <p14:tracePt t="52352" x="3405188" y="6032500"/>
          <p14:tracePt t="52364" x="3367088" y="6032500"/>
          <p14:tracePt t="52372" x="3341688" y="6019800"/>
          <p14:tracePt t="52382" x="3305175" y="6019800"/>
          <p14:tracePt t="52392" x="3292475" y="6007100"/>
          <p14:tracePt t="52402" x="3267075" y="5994400"/>
          <p14:tracePt t="52412" x="3267075" y="5981700"/>
          <p14:tracePt t="52424" x="3254375" y="5981700"/>
          <p14:tracePt t="52433" x="3241675" y="5981700"/>
          <p14:tracePt t="52454" x="3241675" y="5969000"/>
          <p14:tracePt t="52464" x="3228975" y="5969000"/>
          <p14:tracePt t="52472" x="3228975" y="5956300"/>
          <p14:tracePt t="52544" x="3216275" y="5945188"/>
          <p14:tracePt t="52652" x="3205163" y="5945188"/>
          <p14:tracePt t="52681" x="3205163" y="5932488"/>
          <p14:tracePt t="52701" x="3192463" y="5919788"/>
          <p14:tracePt t="52729" x="3179763" y="5919788"/>
          <p14:tracePt t="52779" x="3179763" y="5907088"/>
          <p14:tracePt t="53137" x="3192463" y="5907088"/>
          <p14:tracePt t="53146" x="3205163" y="5907088"/>
          <p14:tracePt t="53165" x="3267075" y="5907088"/>
          <p14:tracePt t="53178" x="3354388" y="5907088"/>
          <p14:tracePt t="53188" x="3454400" y="5907088"/>
          <p14:tracePt t="53196" x="3630613" y="5907088"/>
          <p14:tracePt t="53206" x="3843338" y="5907088"/>
          <p14:tracePt t="53215" x="4030663" y="5907088"/>
          <p14:tracePt t="53225" x="4268788" y="5932488"/>
          <p14:tracePt t="53234" x="4481513" y="5945188"/>
          <p14:tracePt t="53246" x="4781550" y="5981700"/>
          <p14:tracePt t="53257" x="4994275" y="6007100"/>
          <p14:tracePt t="53267" x="5207000" y="6045200"/>
          <p14:tracePt t="53278" x="5370513" y="6069013"/>
          <p14:tracePt t="53285" x="5470525" y="6094413"/>
          <p14:tracePt t="53296" x="5545138" y="6107113"/>
          <p14:tracePt t="53305" x="5583238" y="6107113"/>
          <p14:tracePt t="53325" x="5595938" y="6107113"/>
          <p14:tracePt t="53335" x="5595938" y="6119813"/>
          <p14:tracePt t="53720" x="5583238" y="6119813"/>
          <p14:tracePt t="53731" x="5483225" y="6081713"/>
          <p14:tracePt t="53741" x="5194300" y="5981700"/>
          <p14:tracePt t="53750" x="4781550" y="5832475"/>
          <p14:tracePt t="53762" x="4406900" y="5630863"/>
          <p14:tracePt t="53775" x="3867150" y="5368925"/>
          <p14:tracePt t="53785" x="3141663" y="4956175"/>
          <p14:tracePt t="53793" x="2528888" y="4567238"/>
          <p14:tracePt t="53801" x="1903413" y="3967163"/>
          <p14:tracePt t="53809" x="1389063" y="3416300"/>
          <p14:tracePt t="53821" x="814388" y="2752725"/>
          <p14:tracePt t="53830" x="263525" y="205263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a:t>
            </a:r>
            <a:r>
              <a:rPr lang="en-US" altLang="zh-CN" b="1" dirty="0">
                <a:solidFill>
                  <a:schemeClr val="bg1"/>
                </a:solidFill>
                <a:latin typeface="Tinos"/>
              </a:rPr>
              <a:t> BBS01T1002</a:t>
            </a:r>
            <a:r>
              <a:rPr lang="en-US" altLang="zh-CN" b="1" dirty="0">
                <a:solidFill>
                  <a:schemeClr val="bg1"/>
                </a:solidFill>
                <a:latin typeface="Tinos"/>
                <a:ea typeface="+mj-ea"/>
                <a:cs typeface="+mj-cs"/>
              </a:rPr>
              <a:t>		   Course Name: Semiconductor  Physics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Dr. </a:t>
            </a:r>
            <a:r>
              <a:rPr lang="en-IN" altLang="zh-CN" b="1" noProof="0" dirty="0" err="1">
                <a:solidFill>
                  <a:schemeClr val="bg1"/>
                </a:solidFill>
                <a:latin typeface="Tinos"/>
                <a:ea typeface="+mj-ea"/>
                <a:cs typeface="+mj-cs"/>
              </a:rPr>
              <a:t>Susmita</a:t>
            </a:r>
            <a:r>
              <a:rPr lang="en-IN" altLang="zh-CN" b="1" noProof="0" dirty="0">
                <a:solidFill>
                  <a:schemeClr val="bg1"/>
                </a:solidFill>
                <a:latin typeface="Tinos"/>
                <a:ea typeface="+mj-ea"/>
                <a:cs typeface="+mj-cs"/>
              </a:rPr>
              <a:t> </a:t>
            </a:r>
            <a:r>
              <a:rPr lang="en-IN" altLang="zh-CN" b="1" noProof="0" dirty="0" err="1">
                <a:solidFill>
                  <a:schemeClr val="bg1"/>
                </a:solidFill>
                <a:latin typeface="Tinos"/>
                <a:ea typeface="+mj-ea"/>
                <a:cs typeface="+mj-cs"/>
              </a:rPr>
              <a:t>Majumdar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a:solidFill>
                  <a:schemeClr val="bg1"/>
                </a:solidFill>
                <a:latin typeface="Tinos"/>
              </a:rPr>
              <a:t>Program Name:  </a:t>
            </a:r>
            <a:r>
              <a:rPr lang="en-US" altLang="zh-CN" b="1" dirty="0" err="1">
                <a:solidFill>
                  <a:schemeClr val="bg1"/>
                </a:solidFill>
                <a:latin typeface="Tinos"/>
              </a:rPr>
              <a:t>B.Tech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id="{07FC21E6-A9B4-4DD8-A1F4-108F77166F0B}"/>
              </a:ext>
            </a:extLst>
          </p:cNvPr>
          <p:cNvSpPr/>
          <p:nvPr/>
        </p:nvSpPr>
        <p:spPr>
          <a:xfrm>
            <a:off x="762001" y="1887752"/>
            <a:ext cx="10572750" cy="3046988"/>
          </a:xfrm>
          <a:prstGeom prst="rect">
            <a:avLst/>
          </a:prstGeom>
          <a:noFill/>
        </p:spPr>
        <p:txBody>
          <a:bodyPr wrap="square" lIns="91440" tIns="45720" rIns="91440" bIns="45720">
            <a:spAutoFit/>
          </a:bodyPr>
          <a:lstStyle/>
          <a:p>
            <a:pPr lvl="0"/>
            <a:r>
              <a:rPr lang="en-IN" sz="2000" dirty="0">
                <a:solidFill>
                  <a:prstClr val="black"/>
                </a:solidFill>
              </a:rPr>
              <a:t>1</a:t>
            </a:r>
            <a:r>
              <a:rPr lang="en-IN" sz="2400" dirty="0">
                <a:solidFill>
                  <a:prstClr val="black"/>
                </a:solidFill>
                <a:latin typeface="Times New Roman" pitchFamily="18" charset="0"/>
                <a:cs typeface="Times New Roman" pitchFamily="18" charset="0"/>
              </a:rPr>
              <a:t>. </a:t>
            </a:r>
            <a:r>
              <a:rPr lang="en-US" sz="2400" dirty="0"/>
              <a:t>J. Singh , Semiconductor optoelectronics, Physics and Technology, Mc-</a:t>
            </a:r>
            <a:r>
              <a:rPr lang="en-US" sz="2400" dirty="0" err="1"/>
              <a:t>Graw</a:t>
            </a:r>
            <a:r>
              <a:rPr lang="en-US" sz="2400" dirty="0"/>
              <a:t> –Hill Inc. 1995.</a:t>
            </a:r>
            <a:endParaRPr lang="en-IN" sz="2400" dirty="0"/>
          </a:p>
          <a:p>
            <a:pPr lvl="0"/>
            <a:r>
              <a:rPr lang="en-US" sz="2400" dirty="0"/>
              <a:t>2. S.M. </a:t>
            </a:r>
            <a:r>
              <a:rPr lang="en-US" sz="2400" dirty="0" err="1"/>
              <a:t>Sze</a:t>
            </a:r>
            <a:r>
              <a:rPr lang="en-US" sz="2400" dirty="0"/>
              <a:t>,  Semiconductor Devices: Physics and Technology, Wiley 2008.</a:t>
            </a:r>
          </a:p>
          <a:p>
            <a:r>
              <a:rPr lang="en-US" sz="2400" dirty="0"/>
              <a:t>3. </a:t>
            </a:r>
            <a:r>
              <a:rPr lang="en-US" sz="2400" dirty="0" err="1"/>
              <a:t>Pillai</a:t>
            </a:r>
            <a:r>
              <a:rPr lang="en-US" sz="2400" dirty="0"/>
              <a:t> S O, Solid State Physics,( 2010), sixth edition, New Age International (P) Ltd. ISBN-9788122427264.</a:t>
            </a:r>
          </a:p>
          <a:p>
            <a:r>
              <a:rPr lang="en-US" sz="2400" dirty="0"/>
              <a:t>4. https://www.youtube.com/watch?v=okbCAdfKXoU</a:t>
            </a:r>
            <a:endParaRPr lang="en-IN" sz="2400" dirty="0"/>
          </a:p>
          <a:p>
            <a:pPr lvl="0"/>
            <a:r>
              <a:rPr lang="en-US" sz="2400" dirty="0"/>
              <a:t> </a:t>
            </a:r>
            <a:endParaRPr lang="en-IN" sz="2400" dirty="0"/>
          </a:p>
          <a:p>
            <a:pPr lvl="0"/>
            <a:r>
              <a:rPr lang="en-IN" sz="2400" dirty="0">
                <a:solidFill>
                  <a:prstClr val="black"/>
                </a:solidFill>
                <a:latin typeface="Times New Roman" pitchFamily="18" charset="0"/>
                <a:cs typeface="Times New Roman" pitchFamily="18" charset="0"/>
              </a:rPr>
              <a:t> </a:t>
            </a:r>
            <a:endParaRPr lang="en-US" sz="2400" dirty="0">
              <a:solidFill>
                <a:srgbClr val="000000"/>
              </a:solidFill>
              <a:latin typeface="Times New Roman" pitchFamily="18" charset="0"/>
              <a:ea typeface="Times New Roman" panose="02020603050405020304" pitchFamily="18" charset="0"/>
              <a:cs typeface="Times New Roman" pitchFamily="18" charset="0"/>
            </a:endParaRPr>
          </a:p>
        </p:txBody>
      </p:sp>
      <p:sp>
        <p:nvSpPr>
          <p:cNvPr id="6" name="Rectangle 5"/>
          <p:cNvSpPr/>
          <p:nvPr/>
        </p:nvSpPr>
        <p:spPr>
          <a:xfrm>
            <a:off x="2578100" y="1117600"/>
            <a:ext cx="4879811" cy="646331"/>
          </a:xfrm>
          <a:prstGeom prst="rect">
            <a:avLst/>
          </a:prstGeom>
        </p:spPr>
        <p:txBody>
          <a:bodyPr wrap="square">
            <a:spAutoFit/>
          </a:bodyPr>
          <a:lstStyle/>
          <a:p>
            <a:pPr lvl="0"/>
            <a:r>
              <a:rPr lang="en-US" sz="3600" b="1" dirty="0">
                <a:solidFill>
                  <a:srgbClr val="0070C0"/>
                </a:solidFill>
                <a:latin typeface="Times New Roman" pitchFamily="18" charset="0"/>
                <a:cs typeface="Times New Roman" pitchFamily="18" charset="0"/>
              </a:rPr>
              <a:t>References</a:t>
            </a:r>
            <a:endParaRPr lang="en-IN" sz="360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2490212892"/>
      </p:ext>
    </p:extLst>
  </p:cSld>
  <p:clrMapOvr>
    <a:masterClrMapping/>
  </p:clrMapOvr>
  <p:transition advTm="17451"/>
  <p:extLst>
    <p:ext uri="{3A86A75C-4F4B-4683-9AE1-C65F6400EC91}">
      <p14:laserTraceLst xmlns:p14="http://schemas.microsoft.com/office/powerpoint/2010/main">
        <p14:tracePtLst>
          <p14:tracePt t="2615" x="3779838" y="2339975"/>
          <p14:tracePt t="2624" x="3792538" y="2339975"/>
          <p14:tracePt t="2634" x="3805238" y="2339975"/>
          <p14:tracePt t="2655" x="3805238" y="2352675"/>
          <p14:tracePt t="2674" x="3805238" y="2365375"/>
          <p14:tracePt t="2714" x="3817938" y="2365375"/>
          <p14:tracePt t="2724" x="3817938" y="2378075"/>
          <p14:tracePt t="3844" x="3817938" y="2427288"/>
          <p14:tracePt t="3856" x="3817938" y="2490788"/>
          <p14:tracePt t="3865" x="3805238" y="2603500"/>
          <p14:tracePt t="3875" x="3792538" y="2752725"/>
          <p14:tracePt t="3885" x="3767138" y="2928938"/>
          <p14:tracePt t="3896" x="3767138" y="3078163"/>
          <p14:tracePt t="3906" x="3756025" y="3228975"/>
          <p14:tracePt t="3916" x="3743325" y="3390900"/>
          <p14:tracePt t="3925" x="3705225" y="3554413"/>
          <p14:tracePt t="3934" x="3692525" y="3679825"/>
          <p14:tracePt t="3944" x="3692525" y="3792538"/>
          <p14:tracePt t="3954" x="3679825" y="3841750"/>
          <p14:tracePt t="3964" x="3667125" y="3892550"/>
          <p14:tracePt t="3974" x="3654425" y="3905250"/>
          <p14:tracePt t="3984" x="3654425" y="3929063"/>
          <p14:tracePt t="3993" x="3654425" y="3941763"/>
          <p14:tracePt t="4184" x="3654425" y="3954463"/>
          <p14:tracePt t="4203" x="3654425" y="3967163"/>
          <p14:tracePt t="4223" x="3654425" y="3979863"/>
          <p14:tracePt t="4241" x="3643313" y="4017963"/>
          <p14:tracePt t="4252" x="3643313" y="4067175"/>
          <p14:tracePt t="4262" x="3630613" y="4092575"/>
          <p14:tracePt t="4271" x="3617913" y="4105275"/>
          <p14:tracePt t="4283" x="3605213" y="4129088"/>
          <p14:tracePt t="4291" x="3605213" y="4141788"/>
          <p14:tracePt t="4313" x="3592513" y="4154488"/>
          <p14:tracePt t="4322" x="3579813" y="4154488"/>
          <p14:tracePt t="4331" x="3554413" y="4179888"/>
          <p14:tracePt t="4342" x="3530600" y="4179888"/>
          <p14:tracePt t="4350" x="3479800" y="4179888"/>
          <p14:tracePt t="4362" x="3429000" y="4179888"/>
          <p14:tracePt t="4370" x="3379788" y="4141788"/>
          <p14:tracePt t="4380" x="3317875" y="4054475"/>
          <p14:tracePt t="4390" x="3267075" y="3941763"/>
          <p14:tracePt t="4401" x="3216275" y="3867150"/>
          <p14:tracePt t="4410" x="3192463" y="3741738"/>
          <p14:tracePt t="4420" x="3154363" y="3603625"/>
          <p14:tracePt t="4431" x="3141663" y="3479800"/>
          <p14:tracePt t="4442" x="3116263" y="3341688"/>
          <p14:tracePt t="4451" x="3092450" y="3216275"/>
          <p14:tracePt t="4461" x="3079750" y="3141663"/>
          <p14:tracePt t="4469" x="3079750" y="3078163"/>
          <p14:tracePt t="4480" x="3067050" y="3028950"/>
          <p14:tracePt t="4490" x="3054350" y="2990850"/>
          <p14:tracePt t="4499" x="3041650" y="2952750"/>
          <p14:tracePt t="4509" x="3028950" y="2941638"/>
          <p14:tracePt t="4520" x="3016250" y="2941638"/>
          <p14:tracePt t="4530" x="3016250" y="2916238"/>
          <p14:tracePt t="4542" x="3016250" y="2903538"/>
          <p14:tracePt t="4550" x="3003550" y="2903538"/>
          <p14:tracePt t="4563" x="2992438" y="2890838"/>
          <p14:tracePt t="4571" x="2979738" y="2878138"/>
          <p14:tracePt t="4589" x="2979738" y="2865438"/>
          <p14:tracePt t="4599" x="2954338" y="2852738"/>
          <p14:tracePt t="4609" x="2941638" y="2840038"/>
          <p14:tracePt t="4618" x="2941638" y="2828925"/>
          <p14:tracePt t="4629" x="2928938" y="2828925"/>
          <p14:tracePt t="4639" x="2916238" y="2816225"/>
          <p14:tracePt t="4649" x="2903538" y="2790825"/>
          <p14:tracePt t="4664" x="2879725" y="2765425"/>
          <p14:tracePt t="4670" x="2867025" y="2728913"/>
          <p14:tracePt t="4678" x="2841625" y="2703513"/>
          <p14:tracePt t="4690" x="2828925" y="2652713"/>
          <p14:tracePt t="4700" x="2816225" y="2603500"/>
          <p14:tracePt t="4707" x="2803525" y="2527300"/>
          <p14:tracePt t="4718" x="2803525" y="2478088"/>
          <p14:tracePt t="4728" x="2803525" y="2427288"/>
          <p14:tracePt t="4738" x="2803525" y="2403475"/>
          <p14:tracePt t="4748" x="2803525" y="2365375"/>
          <p14:tracePt t="4758" x="2803525" y="2352675"/>
          <p14:tracePt t="4777" x="2803525" y="2339975"/>
          <p14:tracePt t="4787" x="2803525" y="2327275"/>
          <p14:tracePt t="4996" x="2790825" y="2327275"/>
          <p14:tracePt t="5004" x="2778125" y="2327275"/>
          <p14:tracePt t="5016" x="2767013" y="2327275"/>
          <p14:tracePt t="5025" x="2754313" y="2327275"/>
          <p14:tracePt t="5036" x="2728913" y="2327275"/>
          <p14:tracePt t="5045" x="2716213" y="2327275"/>
          <p14:tracePt t="5056" x="2690813" y="2327275"/>
          <p14:tracePt t="5065" x="2654300" y="2327275"/>
          <p14:tracePt t="5075" x="2641600" y="2327275"/>
          <p14:tracePt t="5085" x="2628900" y="2327275"/>
          <p14:tracePt t="5094" x="2603500" y="2327275"/>
          <p14:tracePt t="5105" x="2590800" y="2327275"/>
          <p14:tracePt t="5116" x="2565400" y="2327275"/>
          <p14:tracePt t="5125" x="2516188" y="2327275"/>
          <p14:tracePt t="5139" x="2478088" y="2327275"/>
          <p14:tracePt t="5145" x="2452688" y="2327275"/>
          <p14:tracePt t="5156" x="2416175" y="2327275"/>
          <p14:tracePt t="5166" x="2390775" y="2327275"/>
          <p14:tracePt t="5176" x="2378075" y="2327275"/>
          <p14:tracePt t="5184" x="2339975" y="2327275"/>
          <p14:tracePt t="5194" x="2316163" y="2327275"/>
          <p14:tracePt t="5204" x="2303463" y="2327275"/>
          <p14:tracePt t="5213" x="2265363" y="2327275"/>
          <p14:tracePt t="5224" x="2252663" y="2327275"/>
          <p14:tracePt t="5234" x="2239963" y="2327275"/>
          <p14:tracePt t="5243" x="2228850" y="2327275"/>
          <p14:tracePt t="5255" x="2203450" y="2327275"/>
          <p14:tracePt t="5264" x="2190750" y="2327275"/>
          <p14:tracePt t="5274" x="2178050" y="2314575"/>
          <p14:tracePt t="5286" x="2152650" y="2314575"/>
          <p14:tracePt t="5298" x="2139950" y="2303463"/>
          <p14:tracePt t="5313" x="2116138" y="2303463"/>
          <p14:tracePt t="5322" x="2103438" y="2303463"/>
          <p14:tracePt t="5343" x="2090738" y="2303463"/>
          <p14:tracePt t="5353" x="2078038" y="2303463"/>
          <p14:tracePt t="5365" x="2065338" y="2303463"/>
          <p14:tracePt t="5384" x="2039938" y="2303463"/>
          <p14:tracePt t="5394" x="2027238" y="2303463"/>
          <p14:tracePt t="5404" x="2014538" y="2303463"/>
          <p14:tracePt t="5415" x="2003425" y="2303463"/>
          <p14:tracePt t="5421" x="1965325" y="2303463"/>
          <p14:tracePt t="5432" x="1952625" y="2303463"/>
          <p14:tracePt t="5442" x="1927225" y="2303463"/>
          <p14:tracePt t="5452" x="1914525" y="2303463"/>
          <p14:tracePt t="5462" x="1890713" y="2303463"/>
          <p14:tracePt t="5472" x="1865313" y="2303463"/>
          <p14:tracePt t="5482" x="1839913" y="2303463"/>
          <p14:tracePt t="5495" x="1814513" y="2303463"/>
          <p14:tracePt t="5503" x="1801813" y="2303463"/>
          <p14:tracePt t="5511" x="1790700" y="2303463"/>
          <p14:tracePt t="5521" x="1765300" y="2303463"/>
          <p14:tracePt t="5531" x="1752600" y="2303463"/>
          <p14:tracePt t="5541" x="1739900" y="2303463"/>
          <p14:tracePt t="5552" x="1727200" y="2303463"/>
          <p14:tracePt t="5561" x="1701800" y="2303463"/>
          <p14:tracePt t="5570" x="1689100" y="2303463"/>
          <p14:tracePt t="5581" x="1677988" y="2303463"/>
          <p14:tracePt t="5591" x="1665288" y="2303463"/>
          <p14:tracePt t="5600" x="1652588" y="2303463"/>
          <p14:tracePt t="5621" x="1639888" y="2303463"/>
          <p14:tracePt t="5630" x="1627188" y="2303463"/>
          <p14:tracePt t="5660" x="1614488" y="2303463"/>
          <p14:tracePt t="5719" x="1627188" y="2303463"/>
          <p14:tracePt t="5730" x="1665288" y="2303463"/>
          <p14:tracePt t="5739" x="1727200" y="2314575"/>
          <p14:tracePt t="5749" x="1790700" y="2314575"/>
          <p14:tracePt t="5760" x="1903413" y="2339975"/>
          <p14:tracePt t="5770" x="1990725" y="2339975"/>
          <p14:tracePt t="5779" x="2065338" y="2365375"/>
          <p14:tracePt t="5789" x="2116138" y="2365375"/>
          <p14:tracePt t="5799" x="2178050" y="2378075"/>
          <p14:tracePt t="5808" x="2216150" y="2390775"/>
          <p14:tracePt t="5819" x="2265363" y="2390775"/>
          <p14:tracePt t="5829" x="2290763" y="2403475"/>
          <p14:tracePt t="5839" x="2365375" y="2414588"/>
          <p14:tracePt t="5849" x="2403475" y="2427288"/>
          <p14:tracePt t="5859" x="2465388" y="2439988"/>
          <p14:tracePt t="5869" x="2541588" y="2478088"/>
          <p14:tracePt t="5878" x="2603500" y="2490788"/>
          <p14:tracePt t="5889" x="2678113" y="2503488"/>
          <p14:tracePt t="5898" x="2728913" y="2503488"/>
          <p14:tracePt t="5908" x="2767013" y="2503488"/>
          <p14:tracePt t="5919" x="2803525" y="2503488"/>
          <p14:tracePt t="5928" x="2854325" y="2503488"/>
          <p14:tracePt t="5939" x="2903538" y="2503488"/>
          <p14:tracePt t="5948" x="2954338" y="2503488"/>
          <p14:tracePt t="5957" x="2979738" y="2503488"/>
          <p14:tracePt t="5968" x="3028950" y="2503488"/>
          <p14:tracePt t="5978" x="3079750" y="2503488"/>
          <p14:tracePt t="5987" x="3128963" y="2503488"/>
          <p14:tracePt t="5999" x="3167063" y="2503488"/>
          <p14:tracePt t="6008" x="3205163" y="2503488"/>
          <p14:tracePt t="6040" x="3341688" y="2503488"/>
          <p14:tracePt t="6047" x="3392488" y="2503488"/>
          <p14:tracePt t="6057" x="3429000" y="2503488"/>
          <p14:tracePt t="6067" x="3479800" y="2516188"/>
          <p14:tracePt t="6075" x="3517900" y="2516188"/>
          <p14:tracePt t="6087" x="3554413" y="2516188"/>
          <p14:tracePt t="6097" x="3592513" y="2527300"/>
          <p14:tracePt t="6106" x="3605213" y="2527300"/>
          <p14:tracePt t="6116" x="3643313" y="2527300"/>
          <p14:tracePt t="6126" x="3667125" y="2527300"/>
          <p14:tracePt t="6146" x="3692525" y="2527300"/>
          <p14:tracePt t="6156" x="3717925" y="2527300"/>
          <p14:tracePt t="6176" x="3743325" y="2527300"/>
          <p14:tracePt t="6186" x="3756025" y="2527300"/>
          <p14:tracePt t="6195" x="3767138" y="2527300"/>
          <p14:tracePt t="6206" x="3792538" y="2527300"/>
          <p14:tracePt t="6215" x="3805238" y="2527300"/>
          <p14:tracePt t="6225" x="3843338" y="2527300"/>
          <p14:tracePt t="6235" x="3867150" y="2527300"/>
          <p14:tracePt t="6256" x="3892550" y="2527300"/>
          <p14:tracePt t="6266" x="3917950" y="2527300"/>
          <p14:tracePt t="6285" x="3943350" y="2516188"/>
          <p14:tracePt t="6295" x="3979863" y="2516188"/>
          <p14:tracePt t="6304" x="3992563" y="2516188"/>
          <p14:tracePt t="6314" x="4005263" y="2503488"/>
          <p14:tracePt t="6325" x="4017963" y="2503488"/>
          <p14:tracePt t="6335" x="4030663" y="2503488"/>
          <p14:tracePt t="6345" x="4056063" y="2503488"/>
          <p14:tracePt t="6355" x="4068763" y="2503488"/>
          <p14:tracePt t="6370" x="4081463" y="2503488"/>
          <p14:tracePt t="6376" x="4092575" y="2503488"/>
          <p14:tracePt t="6394" x="4105275" y="2503488"/>
          <p14:tracePt t="6404" x="4117975" y="2503488"/>
          <p14:tracePt t="6433" x="4130675" y="2503488"/>
          <p14:tracePt t="6455" x="4143375" y="2503488"/>
          <p14:tracePt t="6466" x="4143375" y="2490788"/>
          <p14:tracePt t="6475" x="4156075" y="2490788"/>
          <p14:tracePt t="6485" x="4156075" y="2478088"/>
          <p14:tracePt t="6495" x="4168775" y="2478088"/>
          <p14:tracePt t="6503" x="4181475" y="2478088"/>
          <p14:tracePt t="6522" x="4192588" y="2478088"/>
          <p14:tracePt t="6533" x="4217988" y="2465388"/>
          <p14:tracePt t="6543" x="4230688" y="2465388"/>
          <p14:tracePt t="6552" x="4243388" y="2465388"/>
          <p14:tracePt t="6565" x="4268788" y="2465388"/>
          <p14:tracePt t="6575" x="4281488" y="2465388"/>
          <p14:tracePt t="6583" x="4294188" y="2465388"/>
          <p14:tracePt t="6596" x="4305300" y="2465388"/>
          <p14:tracePt t="6605" x="4318000" y="2465388"/>
          <p14:tracePt t="6613" x="4343400" y="2465388"/>
          <p14:tracePt t="6623" x="4356100" y="2465388"/>
          <p14:tracePt t="6632" x="4368800" y="2465388"/>
          <p14:tracePt t="6642" x="4394200" y="2465388"/>
          <p14:tracePt t="6662" x="4418013" y="2465388"/>
          <p14:tracePt t="6672" x="4430713" y="2465388"/>
          <p14:tracePt t="6683" x="4443413" y="2465388"/>
          <p14:tracePt t="6696" x="4468813" y="2465388"/>
          <p14:tracePt t="6711" x="4494213" y="2465388"/>
          <p14:tracePt t="6722" x="4506913" y="2465388"/>
          <p14:tracePt t="6730" x="4518025" y="2465388"/>
          <p14:tracePt t="6743" x="4543425" y="2465388"/>
          <p14:tracePt t="6751" x="4556125" y="2465388"/>
          <p14:tracePt t="6761" x="4568825" y="2465388"/>
          <p14:tracePt t="6772" x="4594225" y="2465388"/>
          <p14:tracePt t="6781" x="4606925" y="2465388"/>
          <p14:tracePt t="6790" x="4619625" y="2465388"/>
          <p14:tracePt t="6802" x="4643438" y="2465388"/>
          <p14:tracePt t="6812" x="4656138" y="2465388"/>
          <p14:tracePt t="6822" x="4694238" y="2465388"/>
          <p14:tracePt t="6834" x="4732338" y="2465388"/>
          <p14:tracePt t="6843" x="4743450" y="2465388"/>
          <p14:tracePt t="6853" x="4781550" y="2465388"/>
          <p14:tracePt t="6861" x="4819650" y="2465388"/>
          <p14:tracePt t="6870" x="4832350" y="2465388"/>
          <p14:tracePt t="6880" x="4868863" y="2465388"/>
          <p14:tracePt t="6890" x="4906963" y="2465388"/>
          <p14:tracePt t="6900" x="4919663" y="2465388"/>
          <p14:tracePt t="6909" x="4956175" y="2465388"/>
          <p14:tracePt t="6920" x="5019675" y="2465388"/>
          <p14:tracePt t="6930" x="5057775" y="2465388"/>
          <p14:tracePt t="6939" x="5081588" y="2465388"/>
          <p14:tracePt t="6950" x="5106988" y="2465388"/>
          <p14:tracePt t="6960" x="5145088" y="2465388"/>
          <p14:tracePt t="6969" x="5157788" y="2465388"/>
          <p14:tracePt t="6980" x="5170488" y="2465388"/>
          <p14:tracePt t="6989" x="5194300" y="2465388"/>
          <p14:tracePt t="6999" x="5219700" y="2465388"/>
          <p14:tracePt t="7009" x="5232400" y="2465388"/>
          <p14:tracePt t="7019" x="5245100" y="2465388"/>
          <p14:tracePt t="7028" x="5270500" y="2465388"/>
          <p14:tracePt t="7039" x="5281613" y="2465388"/>
          <p14:tracePt t="7052" x="5294313" y="2465388"/>
          <p14:tracePt t="7060" x="5319713" y="2465388"/>
          <p14:tracePt t="7366" x="5370513" y="2465388"/>
          <p14:tracePt t="7377" x="5545138" y="2465388"/>
          <p14:tracePt t="7386" x="5683250" y="2465388"/>
          <p14:tracePt t="7396" x="5832475" y="2465388"/>
          <p14:tracePt t="7407" x="5921375" y="2465388"/>
          <p14:tracePt t="7417" x="5983288" y="2465388"/>
          <p14:tracePt t="7427" x="6045200" y="2465388"/>
          <p14:tracePt t="7437" x="6083300" y="2465388"/>
          <p14:tracePt t="7448" x="6121400" y="2465388"/>
          <p14:tracePt t="8477" x="6108700" y="2478088"/>
          <p14:tracePt t="8489" x="6083300" y="2490788"/>
          <p14:tracePt t="8499" x="6008688" y="2540000"/>
          <p14:tracePt t="8508" x="5908675" y="2590800"/>
          <p14:tracePt t="8517" x="5821363" y="2652713"/>
          <p14:tracePt t="8527" x="5695950" y="2716213"/>
          <p14:tracePt t="8536" x="5583238" y="2752725"/>
          <p14:tracePt t="8547" x="5407025" y="2803525"/>
          <p14:tracePt t="8557" x="5257800" y="2840038"/>
          <p14:tracePt t="8566" x="5106988" y="2890838"/>
          <p14:tracePt t="8576" x="4968875" y="2928938"/>
          <p14:tracePt t="8586" x="4843463" y="2952750"/>
          <p14:tracePt t="8595" x="4732338" y="3003550"/>
          <p14:tracePt t="8608" x="4630738" y="3016250"/>
          <p14:tracePt t="8617" x="4581525" y="3041650"/>
          <p14:tracePt t="8629" x="4518025" y="3065463"/>
          <p14:tracePt t="8636" x="4481513" y="3065463"/>
          <p14:tracePt t="8646" x="4406900" y="3090863"/>
          <p14:tracePt t="8655" x="4368800" y="3090863"/>
          <p14:tracePt t="8665" x="4318000" y="3103563"/>
          <p14:tracePt t="8676" x="4294188" y="3116263"/>
          <p14:tracePt t="8685" x="4243388" y="3116263"/>
          <p14:tracePt t="8695" x="4205288" y="3116263"/>
          <p14:tracePt t="8705" x="4181475" y="3116263"/>
          <p14:tracePt t="8715" x="4156075" y="3116263"/>
          <p14:tracePt t="8728" x="4117975" y="3116263"/>
          <p14:tracePt t="8738" x="4081463" y="3116263"/>
          <p14:tracePt t="8745" x="4068763" y="3116263"/>
          <p14:tracePt t="8758" x="4030663" y="3116263"/>
          <p14:tracePt t="8766" x="3992563" y="3128963"/>
          <p14:tracePt t="8778" x="3968750" y="3141663"/>
          <p14:tracePt t="8784" x="3943350" y="3141663"/>
          <p14:tracePt t="8795" x="3905250" y="3154363"/>
          <p14:tracePt t="8805" x="3867150" y="3165475"/>
          <p14:tracePt t="8814" x="3817938" y="3165475"/>
          <p14:tracePt t="8825" x="3792538" y="3165475"/>
          <p14:tracePt t="8834" x="3717925" y="3178175"/>
          <p14:tracePt t="8846" x="3679825" y="3190875"/>
          <p14:tracePt t="8856" x="3643313" y="3190875"/>
          <p14:tracePt t="8865" x="3605213" y="3203575"/>
          <p14:tracePt t="8878" x="3579813" y="3203575"/>
          <p14:tracePt t="8886" x="3541713" y="3203575"/>
          <p14:tracePt t="8895" x="3530600" y="3203575"/>
          <p14:tracePt t="8904" x="3517900" y="3203575"/>
          <p14:tracePt t="8912" x="3505200" y="3203575"/>
          <p14:tracePt t="8923" x="3479800" y="3203575"/>
          <p14:tracePt t="8934" x="3467100" y="3203575"/>
          <p14:tracePt t="8943" x="3441700" y="3190875"/>
          <p14:tracePt t="8973" x="3429000" y="3178175"/>
          <p14:tracePt t="8982" x="3417888" y="3165475"/>
          <p14:tracePt t="8993" x="3405188" y="3165475"/>
          <p14:tracePt t="9012" x="3392488" y="3165475"/>
          <p14:tracePt t="9026" x="3379788" y="3154363"/>
          <p14:tracePt t="9042" x="3379788" y="3141663"/>
          <p14:tracePt t="9055" x="3367088" y="3141663"/>
          <p14:tracePt t="9064" x="3354388" y="3128963"/>
          <p14:tracePt t="9083" x="3341688" y="3128963"/>
          <p14:tracePt t="9101" x="3328988" y="3116263"/>
          <p14:tracePt t="9122" x="3317875" y="3103563"/>
          <p14:tracePt t="9222" x="3317875" y="3090863"/>
          <p14:tracePt t="9270" x="3341688" y="3090863"/>
          <p14:tracePt t="9281" x="3367088" y="3090863"/>
          <p14:tracePt t="9290" x="3392488" y="3090863"/>
          <p14:tracePt t="9300" x="3454400" y="3090863"/>
          <p14:tracePt t="9310" x="3517900" y="3090863"/>
          <p14:tracePt t="9320" x="3592513" y="3090863"/>
          <p14:tracePt t="9330" x="3643313" y="3090863"/>
          <p14:tracePt t="9339" x="3667125" y="3090863"/>
          <p14:tracePt t="9351" x="3705225" y="3090863"/>
          <p14:tracePt t="9362" x="3743325" y="3090863"/>
          <p14:tracePt t="9370" x="3756025" y="3090863"/>
          <p14:tracePt t="9380" x="3792538" y="3090863"/>
          <p14:tracePt t="9390" x="3830638" y="3090863"/>
          <p14:tracePt t="9399" x="3856038" y="3090863"/>
          <p14:tracePt t="9410" x="3879850" y="3103563"/>
          <p14:tracePt t="9419" x="3917950" y="3116263"/>
          <p14:tracePt t="9429" x="3943350" y="3116263"/>
          <p14:tracePt t="9440" x="3979863" y="3128963"/>
          <p14:tracePt t="9450" x="4005263" y="3128963"/>
          <p14:tracePt t="9461" x="4030663" y="3141663"/>
          <p14:tracePt t="9472" x="4068763" y="3141663"/>
          <p14:tracePt t="9481" x="4105275" y="3141663"/>
          <p14:tracePt t="9493" x="4117975" y="3141663"/>
          <p14:tracePt t="9500" x="4143375" y="3141663"/>
          <p14:tracePt t="9509" x="4181475" y="3141663"/>
          <p14:tracePt t="9518" x="4192588" y="3141663"/>
          <p14:tracePt t="9528" x="4230688" y="3141663"/>
          <p14:tracePt t="9538" x="4268788" y="3154363"/>
          <p14:tracePt t="9548" x="4281488" y="3154363"/>
          <p14:tracePt t="9558" x="4318000" y="3154363"/>
          <p14:tracePt t="9566" x="4356100" y="3154363"/>
          <p14:tracePt t="9578" x="4381500" y="3154363"/>
          <p14:tracePt t="9588" x="4406900" y="3154363"/>
          <p14:tracePt t="9598" x="4443413" y="3154363"/>
          <p14:tracePt t="9607" x="4456113" y="3154363"/>
          <p14:tracePt t="9618" x="4468813" y="3154363"/>
          <p14:tracePt t="9628" x="4494213" y="3154363"/>
          <p14:tracePt t="9637" x="4530725" y="3154363"/>
          <p14:tracePt t="9647" x="4556125" y="3165475"/>
          <p14:tracePt t="9658" x="4594225" y="3178175"/>
          <p14:tracePt t="9667" x="4606925" y="3178175"/>
          <p14:tracePt t="9678" x="4630738" y="3190875"/>
          <p14:tracePt t="9688" x="4668838" y="3190875"/>
          <p14:tracePt t="9698" x="4706938" y="3203575"/>
          <p14:tracePt t="9710" x="4756150" y="3216275"/>
          <p14:tracePt t="9718" x="4806950" y="3216275"/>
          <p14:tracePt t="9728" x="4843463" y="3216275"/>
          <p14:tracePt t="9740" x="4856163" y="3216275"/>
          <p14:tracePt t="9747" x="4894263" y="3216275"/>
          <p14:tracePt t="9756" x="4932363" y="3216275"/>
          <p14:tracePt t="9766" x="4945063" y="3216275"/>
          <p14:tracePt t="9776" x="4981575" y="3216275"/>
          <p14:tracePt t="9786" x="5019675" y="3216275"/>
          <p14:tracePt t="9796" x="5032375" y="3216275"/>
          <p14:tracePt t="9807" x="5068888" y="3216275"/>
          <p14:tracePt t="9817" x="5094288" y="3216275"/>
          <p14:tracePt t="9828" x="5119688" y="3216275"/>
          <p14:tracePt t="9836" x="5157788" y="3216275"/>
          <p14:tracePt t="9845" x="5181600" y="3216275"/>
          <p14:tracePt t="9857" x="5194300" y="3216275"/>
          <p14:tracePt t="9866" x="5219700" y="3216275"/>
          <p14:tracePt t="9874" x="5232400" y="3216275"/>
          <p14:tracePt t="9885" x="5245100" y="3216275"/>
          <p14:tracePt t="9896" x="5270500" y="3216275"/>
          <p14:tracePt t="9904" x="5281613" y="3216275"/>
          <p14:tracePt t="9915" x="5307013" y="3216275"/>
          <p14:tracePt t="9925" x="5345113" y="3216275"/>
          <p14:tracePt t="9934" x="5370513" y="3203575"/>
          <p14:tracePt t="9943" x="5407025" y="3203575"/>
          <p14:tracePt t="9955" x="5419725" y="3203575"/>
          <p14:tracePt t="9964" x="5445125" y="3203575"/>
          <p14:tracePt t="9975" x="5483225" y="3190875"/>
          <p14:tracePt t="9985" x="5507038" y="3190875"/>
          <p14:tracePt t="9994" x="5532438" y="3190875"/>
          <p14:tracePt t="10004" x="5570538" y="3190875"/>
          <p14:tracePt t="10014" x="5607050" y="3178175"/>
          <p14:tracePt t="10024" x="5619750" y="3165475"/>
          <p14:tracePt t="10034" x="5657850" y="3165475"/>
          <p14:tracePt t="10044" x="5683250" y="3154363"/>
          <p14:tracePt t="10064" x="5708650" y="3141663"/>
          <p14:tracePt t="10074" x="5732463" y="3128963"/>
          <p14:tracePt t="10083" x="5745163" y="3128963"/>
          <p14:tracePt t="10093" x="5757863" y="3128963"/>
          <p14:tracePt t="10105" x="5783263" y="3128963"/>
          <p14:tracePt t="10113" x="5795963" y="3116263"/>
          <p14:tracePt t="10124" x="5808663" y="3103563"/>
          <p14:tracePt t="10134" x="5821363" y="3103563"/>
          <p14:tracePt t="10143" x="5821363" y="3090863"/>
          <p14:tracePt t="10153" x="5832475" y="3090863"/>
          <p14:tracePt t="10186" x="5845175" y="3078163"/>
          <p14:tracePt t="10195" x="5857875" y="3078163"/>
          <p14:tracePt t="10204" x="5857875" y="3065463"/>
          <p14:tracePt t="10510" x="5870575" y="3065463"/>
          <p14:tracePt t="10521" x="5932488" y="3065463"/>
          <p14:tracePt t="10533" x="6021388" y="3065463"/>
          <p14:tracePt t="10543" x="6057900" y="3065463"/>
          <p14:tracePt t="10551" x="6134100" y="3065463"/>
          <p14:tracePt t="10562" x="6196013" y="3065463"/>
          <p14:tracePt t="10571" x="6234113" y="3065463"/>
          <p14:tracePt t="10581" x="6270625" y="3065463"/>
          <p14:tracePt t="10590" x="6321425" y="3065463"/>
          <p14:tracePt t="10599" x="6370638" y="3065463"/>
          <p14:tracePt t="10609" x="6408738" y="3065463"/>
          <p14:tracePt t="10619" x="6459538" y="3065463"/>
          <p14:tracePt t="10629" x="6508750" y="3065463"/>
          <p14:tracePt t="10639" x="6534150" y="3078163"/>
          <p14:tracePt t="10650" x="6559550" y="3090863"/>
          <p14:tracePt t="10661" x="6596063" y="3090863"/>
          <p14:tracePt t="10670" x="6634163" y="3090863"/>
          <p14:tracePt t="10681" x="6646863" y="3103563"/>
          <p14:tracePt t="10691" x="6684963" y="3116263"/>
          <p14:tracePt t="10699" x="6734175" y="3116263"/>
          <p14:tracePt t="10709" x="6759575" y="3116263"/>
          <p14:tracePt t="10718" x="6784975" y="3128963"/>
          <p14:tracePt t="10728" x="6834188" y="3128963"/>
          <p14:tracePt t="10738" x="6859588" y="3128963"/>
          <p14:tracePt t="10748" x="6910388" y="3128963"/>
          <p14:tracePt t="10758" x="6934200" y="3128963"/>
          <p14:tracePt t="10770" x="6959600" y="3128963"/>
          <p14:tracePt t="10780" x="6985000" y="3128963"/>
          <p14:tracePt t="10790" x="6997700" y="3128963"/>
          <p14:tracePt t="10798" x="7021513" y="3128963"/>
          <p14:tracePt t="10808" x="7046913" y="3128963"/>
          <p14:tracePt t="10818" x="7072313" y="3128963"/>
          <p14:tracePt t="10828" x="7085013" y="3128963"/>
          <p14:tracePt t="10837" x="7110413" y="3128963"/>
          <p14:tracePt t="10847" x="7123113" y="3128963"/>
          <p14:tracePt t="10858" x="7134225" y="3128963"/>
          <p14:tracePt t="10867" x="7159625" y="3128963"/>
          <p14:tracePt t="10877" x="7172325" y="3128963"/>
          <p14:tracePt t="10889" x="7185025" y="3128963"/>
          <p14:tracePt t="10898" x="7210425" y="3128963"/>
          <p14:tracePt t="10916" x="7210425" y="3116263"/>
          <p14:tracePt t="10919" x="7235825" y="3103563"/>
          <p14:tracePt t="10930" x="7246938" y="3103563"/>
          <p14:tracePt t="10937" x="7259638" y="3103563"/>
          <p14:tracePt t="10947" x="7285038" y="3103563"/>
          <p14:tracePt t="10956" x="7310438" y="3090863"/>
          <p14:tracePt t="10977" x="7335838" y="3078163"/>
          <p14:tracePt t="10987" x="7359650" y="3065463"/>
          <p14:tracePt t="11006" x="7372350" y="3054350"/>
          <p14:tracePt t="11015" x="7385050" y="3054350"/>
          <p14:tracePt t="11026" x="7397750" y="3054350"/>
          <p14:tracePt t="11045" x="7410450" y="3041650"/>
          <p14:tracePt t="11056" x="7423150" y="3041650"/>
          <p14:tracePt t="11086" x="7435850" y="3041650"/>
          <p14:tracePt t="11139" x="7448550" y="3041650"/>
          <p14:tracePt t="11860" x="7435850" y="3041650"/>
          <p14:tracePt t="11873" x="7335838" y="3054350"/>
          <p14:tracePt t="11881" x="7185025" y="3090863"/>
          <p14:tracePt t="11891" x="7072313" y="3141663"/>
          <p14:tracePt t="11900" x="6934200" y="3190875"/>
          <p14:tracePt t="11909" x="6696075" y="3228975"/>
          <p14:tracePt t="11919" x="6546850" y="3278188"/>
          <p14:tracePt t="11928" x="6270625" y="3316288"/>
          <p14:tracePt t="11939" x="6021388" y="3354388"/>
          <p14:tracePt t="11948" x="5732463" y="3390900"/>
          <p14:tracePt t="11959" x="5519738" y="3416300"/>
          <p14:tracePt t="11968" x="5281613" y="3454400"/>
          <p14:tracePt t="11978" x="4968875" y="3454400"/>
          <p14:tracePt t="11988" x="4619625" y="3479800"/>
          <p14:tracePt t="11998" x="4381500" y="3490913"/>
          <p14:tracePt t="12007" x="4168775" y="3503613"/>
          <p14:tracePt t="12018" x="3979863" y="3503613"/>
          <p14:tracePt t="12028" x="3779838" y="3541713"/>
          <p14:tracePt t="12037" x="3592513" y="3567113"/>
          <p14:tracePt t="12048" x="3417888" y="3567113"/>
          <p14:tracePt t="12059" x="3292475" y="3567113"/>
          <p14:tracePt t="12068" x="3141663" y="3567113"/>
          <p14:tracePt t="12077" x="3054350" y="3567113"/>
          <p14:tracePt t="12088" x="2992438" y="3567113"/>
          <p14:tracePt t="12096" x="2916238" y="3567113"/>
          <p14:tracePt t="12107" x="2890838" y="3567113"/>
          <p14:tracePt t="12118" x="2854325" y="3567113"/>
          <p14:tracePt t="12127" x="2816225" y="3554413"/>
          <p14:tracePt t="12137" x="2778125" y="3541713"/>
          <p14:tracePt t="12147" x="2741613" y="3529013"/>
          <p14:tracePt t="12156" x="2716213" y="3503613"/>
          <p14:tracePt t="12168" x="2678113" y="3490913"/>
          <p14:tracePt t="12176" x="2654300" y="3490913"/>
          <p14:tracePt t="12187" x="2616200" y="3467100"/>
          <p14:tracePt t="12196" x="2590800" y="3467100"/>
          <p14:tracePt t="12207" x="2565400" y="3454400"/>
          <p14:tracePt t="12216" x="2541588" y="3454400"/>
          <p14:tracePt t="12227" x="2516188" y="3441700"/>
          <p14:tracePt t="12248" x="2490788" y="3441700"/>
          <p14:tracePt t="12258" x="2465388" y="3429000"/>
          <p14:tracePt t="12275" x="2441575" y="3429000"/>
          <p14:tracePt t="12286" x="2428875" y="3429000"/>
          <p14:tracePt t="12296" x="2416175" y="3429000"/>
          <p14:tracePt t="12305" x="2378075" y="3429000"/>
          <p14:tracePt t="12316" x="2352675" y="3429000"/>
          <p14:tracePt t="12327" x="2316163" y="3429000"/>
          <p14:tracePt t="12337" x="2265363" y="3429000"/>
          <p14:tracePt t="12348" x="2216150" y="3429000"/>
          <p14:tracePt t="12357" x="2190750" y="3441700"/>
          <p14:tracePt t="12367" x="2152650" y="3441700"/>
          <p14:tracePt t="12377" x="2103438" y="3454400"/>
          <p14:tracePt t="12385" x="2065338" y="3467100"/>
          <p14:tracePt t="12395" x="2039938" y="3467100"/>
          <p14:tracePt t="12405" x="2003425" y="3467100"/>
          <p14:tracePt t="12415" x="1965325" y="3467100"/>
          <p14:tracePt t="12424" x="1952625" y="3467100"/>
          <p14:tracePt t="12435" x="1914525" y="3467100"/>
          <p14:tracePt t="12445" x="1878013" y="3467100"/>
          <p14:tracePt t="12464" x="1852613" y="3467100"/>
          <p14:tracePt t="12475" x="1827213" y="3454400"/>
          <p14:tracePt t="12497" x="1814513" y="3454400"/>
          <p14:tracePt t="12524" x="1801813" y="3454400"/>
          <p14:tracePt t="12534" x="1790700" y="3441700"/>
          <p14:tracePt t="12565" x="1778000" y="3441700"/>
          <p14:tracePt t="12900" x="1790700" y="3441700"/>
          <p14:tracePt t="12921" x="1801813" y="3441700"/>
          <p14:tracePt t="12951" x="1814513" y="3441700"/>
          <p14:tracePt t="12960" x="1839913" y="3441700"/>
          <p14:tracePt t="12971" x="1852613" y="3441700"/>
          <p14:tracePt t="12980" x="1890713" y="3441700"/>
          <p14:tracePt t="12990" x="1927225" y="3441700"/>
          <p14:tracePt t="13000" x="1952625" y="3441700"/>
          <p14:tracePt t="13017" x="1978025" y="3441700"/>
          <p14:tracePt t="13020" x="2014538" y="3441700"/>
          <p14:tracePt t="13029" x="2039938" y="3441700"/>
          <p14:tracePt t="13040" x="2065338" y="3441700"/>
          <p14:tracePt t="13051" x="2103438" y="3441700"/>
          <p14:tracePt t="13061" x="2127250" y="3441700"/>
          <p14:tracePt t="13070" x="2139950" y="3441700"/>
          <p14:tracePt t="13079" x="2178050" y="3441700"/>
          <p14:tracePt t="13089" x="2203450" y="3441700"/>
          <p14:tracePt t="13099" x="2239963" y="3441700"/>
          <p14:tracePt t="13108" x="2252663" y="3441700"/>
          <p14:tracePt t="13120" x="2290763" y="3441700"/>
          <p14:tracePt t="13129" x="2352675" y="3441700"/>
          <p14:tracePt t="13138" x="2403475" y="3454400"/>
          <p14:tracePt t="13149" x="2452688" y="3467100"/>
          <p14:tracePt t="13158" x="2490788" y="3467100"/>
          <p14:tracePt t="13169" x="2541588" y="3467100"/>
          <p14:tracePt t="13181" x="2578100" y="3467100"/>
          <p14:tracePt t="13190" x="2628900" y="3467100"/>
          <p14:tracePt t="13198" x="2667000" y="3467100"/>
          <p14:tracePt t="13208" x="2716213" y="3467100"/>
          <p14:tracePt t="13218" x="2767013" y="3467100"/>
          <p14:tracePt t="13227" x="2803525" y="3467100"/>
          <p14:tracePt t="13238" x="2828925" y="3479800"/>
          <p14:tracePt t="13248" x="2867025" y="3479800"/>
          <p14:tracePt t="13258" x="2903538" y="3479800"/>
          <p14:tracePt t="13270" x="2916238" y="3479800"/>
          <p14:tracePt t="13279" x="2954338" y="3479800"/>
          <p14:tracePt t="13288" x="2992438" y="3490913"/>
          <p14:tracePt t="13301" x="3003550" y="3490913"/>
          <p14:tracePt t="13309" x="3041650" y="3490913"/>
          <p14:tracePt t="13321" x="3079750" y="3490913"/>
          <p14:tracePt t="13329" x="3092450" y="3490913"/>
          <p14:tracePt t="13339" x="3103563" y="3490913"/>
          <p14:tracePt t="13347" x="3116263" y="3490913"/>
          <p14:tracePt t="13357" x="3128963" y="3490913"/>
          <p14:tracePt t="13367" x="3154363" y="3490913"/>
          <p14:tracePt t="13387" x="3167063" y="3490913"/>
          <p14:tracePt t="13398" x="3179763" y="3490913"/>
          <p14:tracePt t="13429" x="3192463" y="3490913"/>
          <p14:tracePt t="13465" x="3205163" y="3490913"/>
          <p14:tracePt t="13496" x="3216275" y="3490913"/>
          <p14:tracePt t="13506" x="3254375" y="3490913"/>
          <p14:tracePt t="13516" x="3267075" y="3490913"/>
          <p14:tracePt t="13525" x="3305175" y="3490913"/>
          <p14:tracePt t="13536" x="3341688" y="3490913"/>
          <p14:tracePt t="13546" x="3354388" y="3490913"/>
          <p14:tracePt t="13555" x="3392488" y="3490913"/>
          <p14:tracePt t="13565" x="3429000" y="3490913"/>
          <p14:tracePt t="13575" x="3441700" y="3490913"/>
          <p14:tracePt t="13584" x="3479800" y="3503613"/>
          <p14:tracePt t="13596" x="3554413" y="3516313"/>
          <p14:tracePt t="13605" x="3592513" y="3516313"/>
          <p14:tracePt t="13614" x="3630613" y="3516313"/>
          <p14:tracePt t="13625" x="3692525" y="3516313"/>
          <p14:tracePt t="13635" x="3767138" y="3529013"/>
          <p14:tracePt t="13644" x="3817938" y="3529013"/>
          <p14:tracePt t="13655" x="3856038" y="3529013"/>
          <p14:tracePt t="13665" x="3879850" y="3529013"/>
          <p14:tracePt t="13674" x="3917950" y="3529013"/>
          <p14:tracePt t="13684" x="3956050" y="3529013"/>
          <p14:tracePt t="13694" x="3968750" y="3529013"/>
          <p14:tracePt t="13704" x="4005263" y="3529013"/>
          <p14:tracePt t="13714" x="4030663" y="3529013"/>
          <p14:tracePt t="13724" x="4043363" y="3529013"/>
          <p14:tracePt t="13733" x="4068763" y="3529013"/>
          <p14:tracePt t="13745" x="4081463" y="3529013"/>
          <p14:tracePt t="13753" x="4092575" y="3529013"/>
          <p14:tracePt t="13763" x="4117975" y="3529013"/>
          <p14:tracePt t="13775" x="4130675" y="3529013"/>
          <p14:tracePt t="13784" x="4168775" y="3529013"/>
          <p14:tracePt t="13794" x="4205288" y="3529013"/>
          <p14:tracePt t="13803" x="4243388" y="3529013"/>
          <p14:tracePt t="13814" x="4268788" y="3529013"/>
          <p14:tracePt t="13824" x="4305300" y="3529013"/>
          <p14:tracePt t="13833" x="4330700" y="3529013"/>
          <p14:tracePt t="13844" x="4343400" y="3529013"/>
          <p14:tracePt t="13852" x="4381500" y="3529013"/>
          <p14:tracePt t="13863" x="4394200" y="3529013"/>
          <p14:tracePt t="13874" x="4406900" y="3529013"/>
          <p14:tracePt t="13882" x="4430713" y="3529013"/>
          <p14:tracePt t="13893" x="4443413" y="3529013"/>
          <p14:tracePt t="13902" x="4456113" y="3529013"/>
          <p14:tracePt t="13912" x="4481513" y="3516313"/>
          <p14:tracePt t="13933" x="4494213" y="3516313"/>
          <p14:tracePt t="13962" x="4506913" y="3516313"/>
          <p14:tracePt t="13972" x="4518025" y="3516313"/>
          <p14:tracePt t="13991" x="4530725" y="3516313"/>
          <p14:tracePt t="14567" x="4543425" y="3516313"/>
          <p14:tracePt t="14715" x="4506913" y="3554413"/>
          <p14:tracePt t="14728" x="4430713" y="3590925"/>
          <p14:tracePt t="14738" x="4294188" y="3667125"/>
          <p14:tracePt t="14747" x="4192588" y="3729038"/>
          <p14:tracePt t="14757" x="4105275" y="3779838"/>
          <p14:tracePt t="14766" x="4017963" y="3841750"/>
          <p14:tracePt t="14775" x="3943350" y="3879850"/>
          <p14:tracePt t="14785" x="3856038" y="3929063"/>
          <p14:tracePt t="14795" x="3779838" y="3979863"/>
          <p14:tracePt t="14805" x="3730625" y="4005263"/>
          <p14:tracePt t="14815" x="3692525" y="4017963"/>
          <p14:tracePt t="14825" x="3667125" y="4029075"/>
          <p14:tracePt t="14834" x="3654425" y="4029075"/>
          <p14:tracePt t="14846" x="3643313" y="4029075"/>
          <p14:tracePt t="14858" x="3630613" y="4029075"/>
          <p14:tracePt t="14875" x="3617913" y="4029075"/>
          <p14:tracePt t="15058" x="3617913" y="4041775"/>
          <p14:tracePt t="15065" x="3605213" y="4041775"/>
          <p14:tracePt t="15075" x="3592513" y="4054475"/>
          <p14:tracePt t="15093" x="3579813" y="4067175"/>
          <p14:tracePt t="15113" x="3567113" y="4067175"/>
          <p14:tracePt t="15124" x="3541713" y="4067175"/>
          <p14:tracePt t="15132" x="3530600" y="4079875"/>
          <p14:tracePt t="15143" x="3517900" y="4079875"/>
          <p14:tracePt t="15153" x="3505200" y="4092575"/>
          <p14:tracePt t="15172" x="3492500" y="4105275"/>
          <p14:tracePt t="15191" x="3479800" y="4105275"/>
          <p14:tracePt t="15202" x="3467100" y="4105275"/>
          <p14:tracePt t="15211" x="3467100" y="4117975"/>
          <p14:tracePt t="15234" x="3454400" y="4129088"/>
          <p14:tracePt t="15243" x="3441700" y="4129088"/>
          <p14:tracePt t="15261" x="3429000" y="4129088"/>
          <p14:tracePt t="15271" x="3429000" y="4141788"/>
          <p14:tracePt t="15291" x="3417888" y="4141788"/>
          <p14:tracePt t="15301" x="3405188" y="4141788"/>
          <p14:tracePt t="15310" x="3405188" y="4154488"/>
          <p14:tracePt t="15411" x="3405188" y="4167188"/>
          <p14:tracePt t="15471" x="3429000" y="4167188"/>
          <p14:tracePt t="15481" x="3492500" y="4179888"/>
          <p14:tracePt t="15491" x="3554413" y="4179888"/>
          <p14:tracePt t="15502" x="3605213" y="4179888"/>
          <p14:tracePt t="15509" x="3643313" y="4179888"/>
          <p14:tracePt t="15519" x="3679825" y="4179888"/>
          <p14:tracePt t="15530" x="3705225" y="4179888"/>
          <p14:tracePt t="15537" x="3730625" y="4179888"/>
          <p14:tracePt t="15548" x="3756025" y="4179888"/>
          <p14:tracePt t="15559" x="3767138" y="4192588"/>
          <p14:tracePt t="15571" x="3779838" y="4192588"/>
          <p14:tracePt t="15582" x="3805238" y="4192588"/>
          <p14:tracePt t="15599" x="3830638" y="4192588"/>
          <p14:tracePt t="15608" x="3856038" y="4192588"/>
          <p14:tracePt t="15637" x="3867150" y="4192588"/>
          <p14:tracePt t="15659" x="3879850" y="4192588"/>
          <p14:tracePt t="15669" x="3892550" y="4192588"/>
          <p14:tracePt t="16332" x="3879850" y="4192588"/>
          <p14:tracePt t="16342" x="3792538" y="4141788"/>
          <p14:tracePt t="16353" x="3643313" y="4092575"/>
          <p14:tracePt t="16363" x="3441700" y="3916363"/>
          <p14:tracePt t="16372" x="3267075" y="3729038"/>
          <p14:tracePt t="16383" x="2954338" y="3354388"/>
          <p14:tracePt t="16393" x="2452688" y="2890838"/>
          <p14:tracePt t="16402" x="1739900" y="2278063"/>
          <p14:tracePt t="16412" x="1201738" y="1789113"/>
          <p14:tracePt t="16422" x="788988" y="1439863"/>
          <p14:tracePt t="16433" x="350838" y="1076325"/>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a:t>
            </a:r>
            <a:r>
              <a:rPr lang="en-US" altLang="zh-CN" b="1" dirty="0">
                <a:solidFill>
                  <a:schemeClr val="bg1"/>
                </a:solidFill>
                <a:latin typeface="Tinos"/>
              </a:rPr>
              <a:t> BBS01T1002</a:t>
            </a:r>
            <a:r>
              <a:rPr lang="en-US" altLang="zh-CN" b="1" dirty="0">
                <a:solidFill>
                  <a:schemeClr val="bg1"/>
                </a:solidFill>
                <a:latin typeface="Tinos"/>
                <a:ea typeface="+mj-ea"/>
                <a:cs typeface="+mj-cs"/>
              </a:rPr>
              <a:t>		   Course Name: </a:t>
            </a:r>
            <a:r>
              <a:rPr lang="en-US" altLang="zh-CN" b="1" dirty="0">
                <a:solidFill>
                  <a:schemeClr val="bg1"/>
                </a:solidFill>
                <a:latin typeface="Tinos"/>
              </a:rPr>
              <a:t> Semiconductor  Physics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Dr. </a:t>
            </a:r>
            <a:r>
              <a:rPr lang="en-IN" altLang="zh-CN" b="1" noProof="0" dirty="0" err="1">
                <a:solidFill>
                  <a:schemeClr val="bg1"/>
                </a:solidFill>
                <a:latin typeface="Tinos"/>
                <a:ea typeface="+mj-ea"/>
                <a:cs typeface="+mj-cs"/>
              </a:rPr>
              <a:t>Susmita</a:t>
            </a:r>
            <a:r>
              <a:rPr lang="en-IN" altLang="zh-CN" b="1" noProof="0" dirty="0">
                <a:solidFill>
                  <a:schemeClr val="bg1"/>
                </a:solidFill>
                <a:latin typeface="Tinos"/>
                <a:ea typeface="+mj-ea"/>
                <a:cs typeface="+mj-cs"/>
              </a:rPr>
              <a:t> </a:t>
            </a:r>
            <a:r>
              <a:rPr lang="en-IN" altLang="zh-CN" b="1" noProof="0" dirty="0" err="1">
                <a:solidFill>
                  <a:schemeClr val="bg1"/>
                </a:solidFill>
                <a:latin typeface="Tinos"/>
                <a:ea typeface="+mj-ea"/>
                <a:cs typeface="+mj-cs"/>
              </a:rPr>
              <a:t>Majumdar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a:solidFill>
                  <a:schemeClr val="bg1"/>
                </a:solidFill>
                <a:latin typeface="Tinos"/>
              </a:rPr>
              <a:t>Program Name: </a:t>
            </a:r>
            <a:r>
              <a:rPr lang="en-US" altLang="zh-CN" b="1" dirty="0" err="1">
                <a:solidFill>
                  <a:schemeClr val="bg1"/>
                </a:solidFill>
                <a:latin typeface="Tinos"/>
              </a:rPr>
              <a:t>B.Tech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id="{07FC21E6-A9B4-4DD8-A1F4-108F77166F0B}"/>
              </a:ext>
            </a:extLst>
          </p:cNvPr>
          <p:cNvSpPr/>
          <p:nvPr/>
        </p:nvSpPr>
        <p:spPr>
          <a:xfrm>
            <a:off x="2096086" y="1887752"/>
            <a:ext cx="6905674" cy="1862048"/>
          </a:xfrm>
          <a:prstGeom prst="rect">
            <a:avLst/>
          </a:prstGeom>
          <a:noFill/>
        </p:spPr>
        <p:txBody>
          <a:bodyPr wrap="square" lIns="91440" tIns="45720" rIns="91440" bIns="45720">
            <a:spAutoFit/>
          </a:bodyPr>
          <a:lstStyle/>
          <a:p>
            <a:pPr algn="ctr"/>
            <a:r>
              <a:rPr lang="en-US" sz="11500" b="1"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2445821806"/>
      </p:ext>
    </p:extLst>
  </p:cSld>
  <p:clrMapOvr>
    <a:masterClrMapping/>
  </p:clrMapOvr>
  <p:transition advTm="2678"/>
  <p:extLst>
    <p:ext uri="{3A86A75C-4F4B-4683-9AE1-C65F6400EC91}">
      <p14:laserTraceLst xmlns:p14="http://schemas.microsoft.com/office/powerpoint/2010/main">
        <p14:tracePtLst>
          <p14:tracePt t="1271" x="2879725" y="2578100"/>
          <p14:tracePt t="1281" x="2828925" y="2578100"/>
          <p14:tracePt t="1299" x="2803525" y="2578100"/>
          <p14:tracePt t="1309" x="2778125" y="2516188"/>
          <p14:tracePt t="1319" x="2767013" y="2403475"/>
          <p14:tracePt t="1329" x="2767013" y="2278063"/>
          <p14:tracePt t="1339" x="2767013" y="2065338"/>
          <p14:tracePt t="1350" x="2854325" y="1865313"/>
          <p14:tracePt t="1361" x="3016250" y="1539875"/>
          <p14:tracePt t="1371" x="3141663" y="1250950"/>
          <p14:tracePt t="1380" x="3317875" y="989013"/>
          <p14:tracePt t="1388" x="3592513" y="763588"/>
          <p14:tracePt t="1397" x="3905250" y="538163"/>
          <p14:tracePt t="1409" x="4230688" y="374650"/>
          <p14:tracePt t="1418" x="4518025" y="250825"/>
          <p14:tracePt t="1429" x="4694238" y="161925"/>
          <p14:tracePt t="1439" x="4868863" y="100013"/>
          <p14:tracePt t="1449" x="5068888" y="74613"/>
          <p14:tracePt t="1460" x="5245100" y="50800"/>
          <p14:tracePt t="1469" x="5345113" y="38100"/>
          <p14:tracePt t="1482" x="5432425" y="38100"/>
          <p14:tracePt t="1490" x="5483225" y="38100"/>
          <p14:tracePt t="1499" x="5507038" y="38100"/>
          <p14:tracePt t="1508" x="5519738" y="38100"/>
          <p14:tracePt t="1518" x="5532438" y="38100"/>
          <p14:tracePt t="1598" x="5545138" y="38100"/>
          <p14:tracePt t="1656" x="5532438" y="25400"/>
          <p14:tracePt t="1666" x="5457825" y="127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latin typeface="Tinos"/>
                <a:ea typeface="+mj-ea"/>
                <a:cs typeface="+mj-cs"/>
              </a:rPr>
              <a:t>Topics</a:t>
            </a:r>
            <a:r>
              <a:rPr lang="en-US" sz="3200" dirty="0">
                <a:solidFill>
                  <a:srgbClr val="FF0000"/>
                </a:solidFill>
                <a:latin typeface="Times New Roman" pitchFamily="18" charset="0"/>
                <a:cs typeface="Times New Roman" pitchFamily="18" charset="0"/>
              </a:rPr>
              <a:t> </a:t>
            </a:r>
            <a:r>
              <a:rPr lang="en-US" sz="3200" b="1" dirty="0">
                <a:solidFill>
                  <a:schemeClr val="bg1"/>
                </a:solidFill>
                <a:latin typeface="Tinos"/>
                <a:ea typeface="+mj-ea"/>
                <a:cs typeface="+mj-cs"/>
              </a:rPr>
              <a:t>to be covered</a:t>
            </a:r>
            <a:endParaRPr lang="en-US" altLang="zh-CN" sz="3200" b="1" dirty="0">
              <a:solidFill>
                <a:schemeClr val="bg1"/>
              </a:solidFill>
              <a:latin typeface="Tinos"/>
              <a:ea typeface="+mj-ea"/>
              <a:cs typeface="+mj-cs"/>
            </a:endParaRPr>
          </a:p>
          <a:p>
            <a:pPr algn="ctr">
              <a:lnSpc>
                <a:spcPct val="90000"/>
              </a:lnSpc>
              <a:spcBef>
                <a:spcPct val="0"/>
              </a:spcBef>
              <a:defRPr/>
            </a:pPr>
            <a:endParaRPr lang="en-IN" sz="3200" dirty="0">
              <a:solidFill>
                <a:schemeClr val="bg1"/>
              </a:solidFill>
              <a:latin typeface="Times New Roman" panose="02020603050405020304" pitchFamily="18" charset="0"/>
              <a:cs typeface="Times New Roman" panose="02020603050405020304" pitchFamily="18" charset="0"/>
            </a:endParaRPr>
          </a:p>
          <a:p>
            <a:pPr algn="ctr">
              <a:lnSpc>
                <a:spcPct val="90000"/>
              </a:lnSpc>
              <a:spcBef>
                <a:spcPct val="0"/>
              </a:spcBef>
              <a:defRPr/>
            </a:pPr>
            <a:endParaRPr lang="en-US" altLang="zh-CN" sz="2800" b="1" dirty="0">
              <a:solidFill>
                <a:schemeClr val="bg1"/>
              </a:solidFill>
              <a:latin typeface="Tinos"/>
              <a:ea typeface="+mj-ea"/>
              <a:cs typeface="+mj-cs"/>
            </a:endParaRPr>
          </a:p>
          <a:p>
            <a:pPr algn="ctr">
              <a:lnSpc>
                <a:spcPct val="90000"/>
              </a:lnSpc>
              <a:spcBef>
                <a:spcPct val="0"/>
              </a:spcBef>
              <a:defRPr/>
            </a:pPr>
            <a:r>
              <a:rPr lang="en-US" sz="2800" dirty="0">
                <a:solidFill>
                  <a:srgbClr val="002060"/>
                </a:solidFill>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Rectangle 7"/>
          <p:cNvSpPr/>
          <p:nvPr/>
        </p:nvSpPr>
        <p:spPr>
          <a:xfrm>
            <a:off x="368298" y="1888761"/>
            <a:ext cx="9141461" cy="2677656"/>
          </a:xfrm>
          <a:prstGeom prst="rect">
            <a:avLst/>
          </a:prstGeom>
        </p:spPr>
        <p:txBody>
          <a:bodyPr wrap="square">
            <a:spAutoFit/>
          </a:bodyPr>
          <a:lstStyle/>
          <a:p>
            <a:pPr lvl="1">
              <a:buFont typeface="Arial" pitchFamily="34" charset="0"/>
              <a:buChar char="•"/>
            </a:pPr>
            <a:endParaRPr lang="en-IN" sz="2400" dirty="0">
              <a:latin typeface="Times New Roman" pitchFamily="18" charset="0"/>
              <a:cs typeface="Times New Roman" pitchFamily="18" charset="0"/>
            </a:endParaRPr>
          </a:p>
          <a:p>
            <a:pPr lvl="1">
              <a:buFont typeface="Arial" pitchFamily="34" charset="0"/>
              <a:buChar char="•"/>
            </a:pPr>
            <a:r>
              <a:rPr lang="en-IN" sz="2400" dirty="0">
                <a:latin typeface="Times New Roman" pitchFamily="18" charset="0"/>
                <a:cs typeface="Times New Roman" pitchFamily="18" charset="0"/>
              </a:rPr>
              <a:t>Preliminary ideas of Schrodinger equation  and Bloch Theorem </a:t>
            </a:r>
          </a:p>
          <a:p>
            <a:pPr lvl="1">
              <a:buFont typeface="Arial" pitchFamily="34" charset="0"/>
              <a:buChar char="•"/>
            </a:pPr>
            <a:r>
              <a:rPr lang="en-IN" sz="2400" dirty="0">
                <a:latin typeface="Times New Roman" pitchFamily="18" charset="0"/>
                <a:cs typeface="Times New Roman" pitchFamily="18" charset="0"/>
              </a:rPr>
              <a:t>Introduction</a:t>
            </a:r>
          </a:p>
          <a:p>
            <a:pPr lvl="1">
              <a:buFont typeface="Arial" pitchFamily="34" charset="0"/>
              <a:buChar char="•"/>
            </a:pPr>
            <a:r>
              <a:rPr lang="en-IN" sz="2400" dirty="0" err="1">
                <a:latin typeface="Times New Roman" pitchFamily="18" charset="0"/>
                <a:cs typeface="Times New Roman" pitchFamily="18" charset="0"/>
              </a:rPr>
              <a:t>Kronig</a:t>
            </a:r>
            <a:r>
              <a:rPr lang="en-IN" sz="2400" dirty="0">
                <a:latin typeface="Times New Roman" pitchFamily="18" charset="0"/>
                <a:cs typeface="Times New Roman" pitchFamily="18" charset="0"/>
              </a:rPr>
              <a:t> Penney Model</a:t>
            </a:r>
          </a:p>
          <a:p>
            <a:pPr lvl="1">
              <a:buFont typeface="Arial" pitchFamily="34" charset="0"/>
              <a:buChar char="•"/>
            </a:pPr>
            <a:r>
              <a:rPr lang="en-US" sz="2400" dirty="0">
                <a:latin typeface="Times New Roman" pitchFamily="18" charset="0"/>
                <a:cs typeface="Times New Roman" pitchFamily="18" charset="0"/>
              </a:rPr>
              <a:t>Energy bands in solids</a:t>
            </a:r>
          </a:p>
          <a:p>
            <a:pPr lvl="1">
              <a:buFont typeface="Arial" pitchFamily="34" charset="0"/>
              <a:buChar char="•"/>
            </a:pPr>
            <a:r>
              <a:rPr lang="en-US" sz="2400" dirty="0">
                <a:latin typeface="Times New Roman" pitchFamily="18" charset="0"/>
                <a:cs typeface="Times New Roman" pitchFamily="18" charset="0"/>
              </a:rPr>
              <a:t>Classification of solids</a:t>
            </a:r>
          </a:p>
          <a:p>
            <a:pPr lvl="1">
              <a:buFont typeface="Arial" pitchFamily="34" charset="0"/>
              <a:buChar char="•"/>
            </a:pPr>
            <a:r>
              <a:rPr lang="en-US" sz="2400" dirty="0">
                <a:latin typeface="Times New Roman" pitchFamily="18" charset="0"/>
                <a:ea typeface="Tahoma" panose="020B0604030504040204" pitchFamily="34" charset="0"/>
                <a:cs typeface="Times New Roman" pitchFamily="18" charset="0"/>
              </a:rPr>
              <a:t>References</a:t>
            </a:r>
            <a:endParaRPr lang="en-IN" sz="2400" dirty="0">
              <a:latin typeface="Times New Roman" pitchFamily="18" charset="0"/>
              <a:ea typeface="Tahoma" panose="020B0604030504040204" pitchFamily="34" charset="0"/>
              <a:cs typeface="Times New Roman" pitchFamily="18" charset="0"/>
            </a:endParaRPr>
          </a:p>
        </p:txBody>
      </p:sp>
      <p:pic>
        <p:nvPicPr>
          <p:cNvPr id="3" name="Picture 2">
            <a:extLst>
              <a:ext uri="{FF2B5EF4-FFF2-40B4-BE49-F238E27FC236}">
                <a16:creationId xmlns:a16="http://schemas.microsoft.com/office/drawing/2014/main" id="{C74BD33B-B5BE-4F98-9E08-695357B7730F}"/>
              </a:ext>
            </a:extLst>
          </p:cNvPr>
          <p:cNvPicPr>
            <a:picLocks noChangeAspect="1"/>
          </p:cNvPicPr>
          <p:nvPr/>
        </p:nvPicPr>
        <p:blipFill>
          <a:blip r:embed="rId4"/>
          <a:stretch>
            <a:fillRect/>
          </a:stretch>
        </p:blipFill>
        <p:spPr>
          <a:xfrm>
            <a:off x="-1" y="-2277"/>
            <a:ext cx="1504949" cy="1023587"/>
          </a:xfrm>
          <a:prstGeom prst="rect">
            <a:avLst/>
          </a:prstGeom>
        </p:spPr>
      </p:pic>
    </p:spTree>
    <p:extLst>
      <p:ext uri="{BB962C8B-B14F-4D97-AF65-F5344CB8AC3E}">
        <p14:creationId xmlns:p14="http://schemas.microsoft.com/office/powerpoint/2010/main" val="1155092544"/>
      </p:ext>
    </p:extLst>
  </p:cSld>
  <p:clrMapOvr>
    <a:masterClrMapping/>
  </p:clrMapOvr>
  <p:transition advTm="15421"/>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a:solidFill>
                  <a:schemeClr val="bg1"/>
                </a:solidFill>
                <a:latin typeface="Times New Roman" panose="02020603050405020304" pitchFamily="18" charset="0"/>
                <a:cs typeface="Times New Roman" panose="02020603050405020304" pitchFamily="18" charset="0"/>
              </a:rPr>
              <a:t>Objectives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Rectangle 7"/>
          <p:cNvSpPr/>
          <p:nvPr/>
        </p:nvSpPr>
        <p:spPr>
          <a:xfrm>
            <a:off x="907946" y="2380261"/>
            <a:ext cx="10261802" cy="1200329"/>
          </a:xfrm>
          <a:prstGeom prst="rect">
            <a:avLst/>
          </a:prstGeom>
        </p:spPr>
        <p:txBody>
          <a:bodyPr wrap="square">
            <a:spAutoFit/>
          </a:bodyPr>
          <a:lstStyle/>
          <a:p>
            <a:pPr marL="1257300" lvl="2" indent="-342900">
              <a:buFont typeface="Arial" panose="020B0604020202020204" pitchFamily="34" charset="0"/>
              <a:buChar char="•"/>
            </a:pPr>
            <a:r>
              <a:rPr lang="en-US" sz="2400" dirty="0">
                <a:latin typeface="Times New Roman" pitchFamily="18" charset="0"/>
                <a:cs typeface="Times New Roman" pitchFamily="18" charset="0"/>
              </a:rPr>
              <a:t>Explain  and apply </a:t>
            </a:r>
            <a:r>
              <a:rPr lang="en-IN" sz="2400" dirty="0" err="1">
                <a:latin typeface="Times New Roman" pitchFamily="18" charset="0"/>
                <a:cs typeface="Times New Roman" pitchFamily="18" charset="0"/>
              </a:rPr>
              <a:t>Kronig</a:t>
            </a:r>
            <a:r>
              <a:rPr lang="en-IN" sz="2400" dirty="0">
                <a:latin typeface="Times New Roman" pitchFamily="18" charset="0"/>
                <a:cs typeface="Times New Roman" pitchFamily="18" charset="0"/>
              </a:rPr>
              <a:t>-Penney Model for 1D periodic potential</a:t>
            </a:r>
            <a:endParaRPr lang="en-US" sz="2400" dirty="0">
              <a:latin typeface="Times New Roman" pitchFamily="18" charset="0"/>
              <a:cs typeface="Times New Roman" pitchFamily="18" charset="0"/>
            </a:endParaRPr>
          </a:p>
          <a:p>
            <a:pPr marL="1257300" lvl="2" indent="-342900">
              <a:buFont typeface="Arial" panose="020B0604020202020204" pitchFamily="34" charset="0"/>
              <a:buChar char="•"/>
            </a:pPr>
            <a:endParaRPr lang="en-US" sz="2400" dirty="0">
              <a:latin typeface="Times New Roman" pitchFamily="18" charset="0"/>
              <a:cs typeface="Times New Roman" pitchFamily="18" charset="0"/>
            </a:endParaRPr>
          </a:p>
          <a:p>
            <a:pPr marL="1257300" lvl="2" indent="-342900">
              <a:buFont typeface="Arial" panose="020B0604020202020204" pitchFamily="34" charset="0"/>
              <a:buChar char="•"/>
            </a:pPr>
            <a:r>
              <a:rPr lang="en-IN" sz="2400" dirty="0">
                <a:latin typeface="Times New Roman" pitchFamily="18" charset="0"/>
                <a:cs typeface="Times New Roman" pitchFamily="18" charset="0"/>
              </a:rPr>
              <a:t>Explain and apply Band Theory for classification of solids</a:t>
            </a:r>
            <a:endParaRPr lang="en-IN" sz="2400" dirty="0">
              <a:latin typeface="Times New Roman" pitchFamily="18" charset="0"/>
              <a:ea typeface="Tahoma" panose="020B0604030504040204" pitchFamily="34" charset="0"/>
              <a:cs typeface="Times New Roman" pitchFamily="18" charset="0"/>
            </a:endParaRPr>
          </a:p>
        </p:txBody>
      </p:sp>
      <p:pic>
        <p:nvPicPr>
          <p:cNvPr id="3" name="Picture 2">
            <a:extLst>
              <a:ext uri="{FF2B5EF4-FFF2-40B4-BE49-F238E27FC236}">
                <a16:creationId xmlns:a16="http://schemas.microsoft.com/office/drawing/2014/main" id="{C74BD33B-B5BE-4F98-9E08-695357B7730F}"/>
              </a:ext>
            </a:extLst>
          </p:cNvPr>
          <p:cNvPicPr>
            <a:picLocks noChangeAspect="1"/>
          </p:cNvPicPr>
          <p:nvPr/>
        </p:nvPicPr>
        <p:blipFill>
          <a:blip r:embed="rId4"/>
          <a:stretch>
            <a:fillRect/>
          </a:stretch>
        </p:blipFill>
        <p:spPr>
          <a:xfrm>
            <a:off x="-1" y="-2277"/>
            <a:ext cx="1504949" cy="1023587"/>
          </a:xfrm>
          <a:prstGeom prst="rect">
            <a:avLst/>
          </a:prstGeom>
        </p:spPr>
      </p:pic>
    </p:spTree>
    <p:extLst>
      <p:ext uri="{BB962C8B-B14F-4D97-AF65-F5344CB8AC3E}">
        <p14:creationId xmlns:p14="http://schemas.microsoft.com/office/powerpoint/2010/main" val="3152513677"/>
      </p:ext>
    </p:extLst>
  </p:cSld>
  <p:clrMapOvr>
    <a:masterClrMapping/>
  </p:clrMapOvr>
  <p:transition advTm="13711"/>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6">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id="{C74BD33B-B5BE-4F98-9E08-695357B7730F}"/>
              </a:ext>
            </a:extLst>
          </p:cNvPr>
          <p:cNvPicPr>
            <a:picLocks noChangeAspect="1"/>
          </p:cNvPicPr>
          <p:nvPr/>
        </p:nvPicPr>
        <p:blipFill>
          <a:blip r:embed="rId7"/>
          <a:stretch>
            <a:fillRect/>
          </a:stretch>
        </p:blipFill>
        <p:spPr>
          <a:xfrm>
            <a:off x="-1" y="-2277"/>
            <a:ext cx="1504949" cy="1023587"/>
          </a:xfrm>
          <a:prstGeom prst="rect">
            <a:avLst/>
          </a:prstGeom>
        </p:spPr>
      </p:pic>
      <p:pic>
        <p:nvPicPr>
          <p:cNvPr id="9" name="vlc-record-2020-11-25-16h05m50s-vlc-record-2020-11-25-15h35m20s-videoplayback-energy band.mp4-.mp4-">
            <a:hlinkClick r:id="" action="ppaction://media"/>
            <a:extLst>
              <a:ext uri="{FF2B5EF4-FFF2-40B4-BE49-F238E27FC236}">
                <a16:creationId xmlns:a16="http://schemas.microsoft.com/office/drawing/2014/main" id="{07A95F55-B669-4AFD-A59D-2FDFDA3CFAAC}"/>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3048000" y="1743075"/>
            <a:ext cx="6096000" cy="3371850"/>
          </a:xfrm>
          <a:prstGeom prst="rect">
            <a:avLst/>
          </a:prstGeom>
        </p:spPr>
      </p:pic>
    </p:spTree>
    <p:custDataLst>
      <p:tags r:id="rId1"/>
    </p:custDataLst>
    <p:extLst>
      <p:ext uri="{BB962C8B-B14F-4D97-AF65-F5344CB8AC3E}">
        <p14:creationId xmlns:p14="http://schemas.microsoft.com/office/powerpoint/2010/main" val="2759600445"/>
      </p:ext>
    </p:extLst>
  </p:cSld>
  <p:clrMapOvr>
    <a:masterClrMapping/>
  </p:clrMapOvr>
  <p:transition advTm="1620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8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910" objId="9"/>
        <p14:triggerEvt type="onClick" time="910" objId="9"/>
        <p14:stopEvt time="147222" objId="9"/>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IN" sz="2800" b="1" dirty="0">
                <a:solidFill>
                  <a:schemeClr val="bg1"/>
                </a:solidFill>
                <a:latin typeface="Times New Roman" panose="02020603050405020304" pitchFamily="18" charset="0"/>
                <a:ea typeface="+mj-ea"/>
                <a:cs typeface="Times New Roman" panose="02020603050405020304" pitchFamily="18" charset="0"/>
              </a:rPr>
              <a:t>Prerequisite/Recapitulations</a:t>
            </a:r>
          </a:p>
          <a:p>
            <a:pPr lvl="0" algn="ctr">
              <a:lnSpc>
                <a:spcPct val="90000"/>
              </a:lnSpc>
              <a:spcBef>
                <a:spcPct val="0"/>
              </a:spcBef>
              <a:defRPr/>
            </a:pPr>
            <a:endParaRPr lang="en-US" altLang="zh-CN" sz="2800" b="1" dirty="0">
              <a:solidFill>
                <a:schemeClr val="bg1"/>
              </a:solidFill>
              <a:latin typeface="Tinos"/>
              <a:ea typeface="+mj-ea"/>
              <a:cs typeface="+mj-cs"/>
            </a:endParaRP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050"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2051" name="Rectangle 3"/>
          <p:cNvSpPr>
            <a:spLocks noChangeArrowheads="1"/>
          </p:cNvSpPr>
          <p:nvPr/>
        </p:nvSpPr>
        <p:spPr bwMode="auto">
          <a:xfrm>
            <a:off x="0" y="56197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ea typeface="Calibri" pitchFamily="34" charset="0"/>
                <a:cs typeface="Times New Roman" pitchFamily="18" charset="0"/>
              </a:rPr>
              <a:t>--</a:t>
            </a:r>
            <a:r>
              <a:rPr kumimoji="0" lang="en-US" sz="1100" b="0" i="0" u="none" strike="noStrike" cap="none" normalizeH="0" baseline="0">
                <a:ln>
                  <a:noFill/>
                </a:ln>
                <a:solidFill>
                  <a:schemeClr val="tx1"/>
                </a:solidFill>
                <a:effectLst/>
                <a:latin typeface="Arial" pitchFamily="34" charset="0"/>
                <a:cs typeface="Arial" pitchFamily="34" charset="0"/>
              </a:rPr>
              <a:t>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19" name="Picture 18"/>
          <p:cNvPicPr/>
          <p:nvPr/>
        </p:nvPicPr>
        <p:blipFill>
          <a:blip r:embed="rId4" cstate="print"/>
          <a:srcRect/>
          <a:stretch>
            <a:fillRect/>
          </a:stretch>
        </p:blipFill>
        <p:spPr bwMode="auto">
          <a:xfrm>
            <a:off x="8486774" y="839928"/>
            <a:ext cx="2990850" cy="2302172"/>
          </a:xfrm>
          <a:prstGeom prst="rect">
            <a:avLst/>
          </a:prstGeom>
          <a:noFill/>
          <a:ln w="9525">
            <a:noFill/>
            <a:miter lim="800000"/>
            <a:headEnd/>
            <a:tailEnd/>
          </a:ln>
        </p:spPr>
      </p:pic>
      <p:sp>
        <p:nvSpPr>
          <p:cNvPr id="3" name="Rectangle 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2054" name="Object 6"/>
          <p:cNvGraphicFramePr>
            <a:graphicFrameLocks noChangeAspect="1"/>
          </p:cNvGraphicFramePr>
          <p:nvPr>
            <p:extLst>
              <p:ext uri="{D42A27DB-BD31-4B8C-83A1-F6EECF244321}">
                <p14:modId xmlns:p14="http://schemas.microsoft.com/office/powerpoint/2010/main" val="596246125"/>
              </p:ext>
            </p:extLst>
          </p:nvPr>
        </p:nvGraphicFramePr>
        <p:xfrm>
          <a:off x="5681606" y="2148700"/>
          <a:ext cx="917163" cy="552811"/>
        </p:xfrm>
        <a:graphic>
          <a:graphicData uri="http://schemas.openxmlformats.org/presentationml/2006/ole">
            <mc:AlternateContent xmlns:mc="http://schemas.openxmlformats.org/markup-compatibility/2006">
              <mc:Choice xmlns:v="urn:schemas-microsoft-com:vml" Requires="v">
                <p:oleObj spid="_x0000_s105530" r:id="rId5" imgW="698500" imgH="419100" progId="Equation.3">
                  <p:embed/>
                </p:oleObj>
              </mc:Choice>
              <mc:Fallback>
                <p:oleObj r:id="rId5" imgW="698500" imgH="4191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1606" y="2148700"/>
                        <a:ext cx="917163" cy="5528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9"/>
          <p:cNvSpPr/>
          <p:nvPr/>
        </p:nvSpPr>
        <p:spPr>
          <a:xfrm>
            <a:off x="320779" y="2194274"/>
            <a:ext cx="5651501" cy="461665"/>
          </a:xfrm>
          <a:prstGeom prst="rect">
            <a:avLst/>
          </a:prstGeom>
        </p:spPr>
        <p:txBody>
          <a:bodyPr wrap="square">
            <a:spAutoFit/>
          </a:bodyPr>
          <a:lstStyle/>
          <a:p>
            <a:r>
              <a:rPr lang="en-IN" sz="2400" dirty="0"/>
              <a:t>2. </a:t>
            </a:r>
            <a:r>
              <a:rPr lang="en-IN" sz="2200" dirty="0"/>
              <a:t>The allowed energy for 1D potential box</a:t>
            </a:r>
            <a:r>
              <a:rPr lang="en-IN" sz="2400" dirty="0"/>
              <a:t>,</a:t>
            </a:r>
          </a:p>
        </p:txBody>
      </p:sp>
      <p:sp>
        <p:nvSpPr>
          <p:cNvPr id="2056" name="Rectangle 8"/>
          <p:cNvSpPr>
            <a:spLocks noChangeArrowheads="1"/>
          </p:cNvSpPr>
          <p:nvPr/>
        </p:nvSpPr>
        <p:spPr bwMode="auto">
          <a:xfrm>
            <a:off x="8032652" y="3111919"/>
            <a:ext cx="3853180" cy="144655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potential energy within the 1D crystal or box is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V(x)  = 0       for o &lt; x &lt; 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V(x)  = </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sym typeface="Symbol" pitchFamily="18" charset="2"/>
              </a:rPr>
              <a:t></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sym typeface="Symbol" pitchFamily="18" charset="2"/>
              </a:rPr>
              <a:t>for x </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0 </a:t>
            </a:r>
            <a:r>
              <a:rPr lang="en-US" sz="2200" dirty="0">
                <a:latin typeface="Times New Roman" pitchFamily="18" charset="0"/>
                <a:ea typeface="Times New Roman" pitchFamily="18" charset="0"/>
                <a:cs typeface="Times New Roman" pitchFamily="18" charset="0"/>
              </a:rPr>
              <a:t> </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and x </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sym typeface="Symbol" pitchFamily="18" charset="2"/>
              </a:rPr>
              <a:t></a:t>
            </a:r>
            <a:r>
              <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L</a:t>
            </a:r>
            <a:r>
              <a:rPr kumimoji="0" lang="en-US" sz="2200" b="0" i="0" u="none" strike="noStrike" cap="none" normalizeH="0" baseline="0" dirty="0">
                <a:ln>
                  <a:noFill/>
                </a:ln>
                <a:solidFill>
                  <a:schemeClr val="tx1"/>
                </a:solidFill>
                <a:effectLst/>
                <a:latin typeface="Times New Roman" pitchFamily="18" charset="0"/>
                <a:cs typeface="Times New Roman" pitchFamily="18" charset="0"/>
                <a:sym typeface="Symbol" pitchFamily="18" charset="2"/>
              </a:rPr>
              <a:t> </a:t>
            </a:r>
            <a:endParaRPr kumimoji="0" lang="en-US" sz="22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sym typeface="Symbol" pitchFamily="18" charset="2"/>
            </a:endParaRPr>
          </a:p>
        </p:txBody>
      </p:sp>
      <p:sp>
        <p:nvSpPr>
          <p:cNvPr id="2058" name="Rectangle 10"/>
          <p:cNvSpPr>
            <a:spLocks noChangeArrowheads="1"/>
          </p:cNvSpPr>
          <p:nvPr/>
        </p:nvSpPr>
        <p:spPr bwMode="auto">
          <a:xfrm>
            <a:off x="292100" y="4841749"/>
            <a:ext cx="8039100"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5" name="Rectangle 24"/>
          <p:cNvSpPr/>
          <p:nvPr/>
        </p:nvSpPr>
        <p:spPr>
          <a:xfrm>
            <a:off x="320778" y="2655939"/>
            <a:ext cx="8010421" cy="769441"/>
          </a:xfrm>
          <a:prstGeom prst="rect">
            <a:avLst/>
          </a:prstGeom>
        </p:spPr>
        <p:txBody>
          <a:bodyPr wrap="square">
            <a:spAutoFit/>
          </a:bodyPr>
          <a:lstStyle/>
          <a:p>
            <a:r>
              <a:rPr lang="en-IN" sz="2200" dirty="0">
                <a:latin typeface="Times New Roman" pitchFamily="18" charset="0"/>
                <a:cs typeface="Times New Roman" pitchFamily="18" charset="0"/>
              </a:rPr>
              <a:t>where m is mass of particle, L is the length of potential box and</a:t>
            </a:r>
            <a:r>
              <a:rPr lang="en-IN" sz="2200" dirty="0">
                <a:effectLst/>
                <a:latin typeface="Times New Roman" panose="02020603050405020304" pitchFamily="18" charset="0"/>
                <a:ea typeface="Times New Roman" panose="02020603050405020304" pitchFamily="18" charset="0"/>
              </a:rPr>
              <a:t> n </a:t>
            </a:r>
            <a:r>
              <a:rPr lang="en-IN" sz="2200" dirty="0">
                <a:latin typeface="Times New Roman" panose="02020603050405020304" pitchFamily="18" charset="0"/>
                <a:ea typeface="Times New Roman" panose="02020603050405020304" pitchFamily="18" charset="0"/>
              </a:rPr>
              <a:t>are positive integers like </a:t>
            </a:r>
            <a:r>
              <a:rPr lang="en-IN" sz="2200" dirty="0">
                <a:effectLst/>
                <a:latin typeface="Times New Roman" panose="02020603050405020304" pitchFamily="18" charset="0"/>
                <a:ea typeface="Times New Roman" panose="02020603050405020304" pitchFamily="18" charset="0"/>
              </a:rPr>
              <a:t>1, 2, 3, 4, 5....</a:t>
            </a:r>
            <a:endParaRPr lang="en-IN" sz="2200" dirty="0">
              <a:latin typeface="Times New Roman" pitchFamily="18" charset="0"/>
              <a:cs typeface="Times New Roman" pitchFamily="18" charset="0"/>
            </a:endParaRPr>
          </a:p>
        </p:txBody>
      </p:sp>
      <p:pic>
        <p:nvPicPr>
          <p:cNvPr id="24" name="Picture 23">
            <a:extLst>
              <a:ext uri="{FF2B5EF4-FFF2-40B4-BE49-F238E27FC236}">
                <a16:creationId xmlns:a16="http://schemas.microsoft.com/office/drawing/2014/main" id="{4A7D3D7F-37FF-43C2-AB10-6A15E1541F32}"/>
              </a:ext>
            </a:extLst>
          </p:cNvPr>
          <p:cNvPicPr>
            <a:picLocks noChangeAspect="1"/>
          </p:cNvPicPr>
          <p:nvPr/>
        </p:nvPicPr>
        <p:blipFill>
          <a:blip r:embed="rId7"/>
          <a:stretch>
            <a:fillRect/>
          </a:stretch>
        </p:blipFill>
        <p:spPr>
          <a:xfrm>
            <a:off x="16552" y="8477"/>
            <a:ext cx="1504949" cy="1023587"/>
          </a:xfrm>
          <a:prstGeom prst="rect">
            <a:avLst/>
          </a:prstGeom>
        </p:spPr>
      </p:pic>
      <p:sp>
        <p:nvSpPr>
          <p:cNvPr id="105478" name="Rectangle 6"/>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05477" name="Object 5"/>
          <p:cNvGraphicFramePr>
            <a:graphicFrameLocks noChangeAspect="1"/>
          </p:cNvGraphicFramePr>
          <p:nvPr/>
        </p:nvGraphicFramePr>
        <p:xfrm>
          <a:off x="571500" y="1510754"/>
          <a:ext cx="4614649" cy="683519"/>
        </p:xfrm>
        <a:graphic>
          <a:graphicData uri="http://schemas.openxmlformats.org/presentationml/2006/ole">
            <mc:AlternateContent xmlns:mc="http://schemas.openxmlformats.org/markup-compatibility/2006">
              <mc:Choice xmlns:v="urn:schemas-microsoft-com:vml" Requires="v">
                <p:oleObj spid="_x0000_s105531" name="Equation" r:id="rId8" imgW="3060700" imgH="419100" progId="Equation.3">
                  <p:embed/>
                </p:oleObj>
              </mc:Choice>
              <mc:Fallback>
                <p:oleObj name="Equation" r:id="rId8" imgW="3060700" imgH="419100" progId="Equation.3">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0" y="1510754"/>
                        <a:ext cx="4614649" cy="6835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25"/>
          <p:cNvSpPr/>
          <p:nvPr/>
        </p:nvSpPr>
        <p:spPr>
          <a:xfrm>
            <a:off x="571500" y="1055363"/>
            <a:ext cx="6625250" cy="400110"/>
          </a:xfrm>
          <a:prstGeom prst="rect">
            <a:avLst/>
          </a:prstGeom>
        </p:spPr>
        <p:txBody>
          <a:bodyPr wrap="square">
            <a:spAutoFit/>
          </a:bodyPr>
          <a:lstStyle/>
          <a:p>
            <a:r>
              <a:rPr lang="en-IN" sz="2000" dirty="0">
                <a:latin typeface="Times New Roman" panose="02020603050405020304" pitchFamily="18" charset="0"/>
                <a:cs typeface="Times New Roman" panose="02020603050405020304" pitchFamily="18" charset="0"/>
                <a:hlinkClick r:id="rId10" tooltip="Schrödinger equation"/>
              </a:rPr>
              <a:t>1. Schrödinger equation</a:t>
            </a:r>
            <a:r>
              <a:rPr lang="en-IN" sz="2000" dirty="0">
                <a:latin typeface="Times New Roman" panose="02020603050405020304" pitchFamily="18" charset="0"/>
                <a:cs typeface="Times New Roman" panose="02020603050405020304" pitchFamily="18" charset="0"/>
              </a:rPr>
              <a:t> in one dimension is </a:t>
            </a:r>
          </a:p>
        </p:txBody>
      </p:sp>
      <p:sp>
        <p:nvSpPr>
          <p:cNvPr id="27" name="Rectangle 26"/>
          <p:cNvSpPr/>
          <p:nvPr/>
        </p:nvSpPr>
        <p:spPr>
          <a:xfrm>
            <a:off x="292100" y="3589361"/>
            <a:ext cx="7754620" cy="2862322"/>
          </a:xfrm>
          <a:prstGeom prst="rect">
            <a:avLst/>
          </a:prstGeom>
        </p:spPr>
        <p:txBody>
          <a:bodyPr wrap="square">
            <a:spAutoFit/>
          </a:bodyPr>
          <a:lstStyle/>
          <a:p>
            <a:pPr marL="457200" indent="-457200"/>
            <a:r>
              <a:rPr lang="en-IN" dirty="0"/>
              <a:t>3</a:t>
            </a:r>
            <a:r>
              <a:rPr lang="en-IN" sz="2000" dirty="0"/>
              <a:t>. Bloch’s Theorem</a:t>
            </a:r>
          </a:p>
          <a:p>
            <a:pPr marL="457200" indent="-457200">
              <a:buFont typeface="Arial" pitchFamily="34" charset="0"/>
              <a:buChar char="•"/>
            </a:pPr>
            <a:r>
              <a:rPr lang="en-IN" sz="2000" dirty="0"/>
              <a:t>This is a mathematical representation regarding the form of one electron wave function for a perfectly periodic potential function with a period </a:t>
            </a:r>
            <a:r>
              <a:rPr lang="en-IN" sz="2000" i="1" dirty="0"/>
              <a:t>a</a:t>
            </a:r>
            <a:r>
              <a:rPr lang="en-IN" sz="2000" dirty="0"/>
              <a:t>. </a:t>
            </a:r>
          </a:p>
          <a:p>
            <a:pPr marL="457200" indent="-457200">
              <a:buFont typeface="Arial" pitchFamily="34" charset="0"/>
              <a:buChar char="•"/>
            </a:pPr>
            <a:r>
              <a:rPr lang="en-IN" sz="2000" dirty="0"/>
              <a:t>According to </a:t>
            </a:r>
            <a:r>
              <a:rPr lang="en-IN" sz="2000" dirty="0">
                <a:hlinkClick r:id="rId11" tooltip="Bloch wave"/>
              </a:rPr>
              <a:t>Bloch's theorem</a:t>
            </a:r>
            <a:r>
              <a:rPr lang="en-IN" sz="2000" u="sng" dirty="0"/>
              <a:t>,</a:t>
            </a:r>
            <a:r>
              <a:rPr lang="en-IN" sz="2000" dirty="0"/>
              <a:t> the wave function solution of the </a:t>
            </a:r>
            <a:r>
              <a:rPr lang="en-IN" sz="2000" dirty="0">
                <a:hlinkClick r:id="rId10" tooltip="Schrödinger equation"/>
              </a:rPr>
              <a:t>Schrödinger equation</a:t>
            </a:r>
            <a:r>
              <a:rPr lang="en-IN" sz="2000" dirty="0"/>
              <a:t> when the potential is periodic, V(</a:t>
            </a:r>
            <a:r>
              <a:rPr lang="en-IN" sz="2000" dirty="0" err="1"/>
              <a:t>x+a</a:t>
            </a:r>
            <a:r>
              <a:rPr lang="en-IN" sz="2000" dirty="0"/>
              <a:t>)=V(x) can be written as:</a:t>
            </a:r>
          </a:p>
          <a:p>
            <a:endParaRPr lang="en-IN" sz="2000" dirty="0"/>
          </a:p>
          <a:p>
            <a:r>
              <a:rPr lang="en-IN" sz="2000" dirty="0"/>
              <a:t>Where </a:t>
            </a:r>
            <a:r>
              <a:rPr lang="en-IN" sz="2000" i="1" dirty="0"/>
              <a:t>u</a:t>
            </a:r>
            <a:r>
              <a:rPr lang="en-IN" sz="2000" dirty="0"/>
              <a:t>(</a:t>
            </a:r>
            <a:r>
              <a:rPr lang="en-IN" sz="2000" i="1" dirty="0"/>
              <a:t>x</a:t>
            </a:r>
            <a:r>
              <a:rPr lang="en-IN" sz="2000" dirty="0"/>
              <a:t>) is a </a:t>
            </a:r>
            <a:r>
              <a:rPr lang="en-IN" sz="2000" dirty="0">
                <a:hlinkClick r:id="rId12" tooltip="Periodic function"/>
              </a:rPr>
              <a:t>periodic function</a:t>
            </a:r>
            <a:r>
              <a:rPr lang="en-IN" sz="2000" dirty="0"/>
              <a:t> which satisfies: </a:t>
            </a:r>
          </a:p>
        </p:txBody>
      </p:sp>
      <p:pic>
        <p:nvPicPr>
          <p:cNvPr id="28" name="Picture 27" descr=" u(x+a)=u(x) \,\! "/>
          <p:cNvPicPr/>
          <p:nvPr/>
        </p:nvPicPr>
        <p:blipFill>
          <a:blip r:embed="rId13" cstate="print"/>
          <a:srcRect/>
          <a:stretch>
            <a:fillRect/>
          </a:stretch>
        </p:blipFill>
        <p:spPr bwMode="auto">
          <a:xfrm>
            <a:off x="5554075" y="6027371"/>
            <a:ext cx="2089387" cy="318330"/>
          </a:xfrm>
          <a:prstGeom prst="rect">
            <a:avLst/>
          </a:prstGeom>
          <a:noFill/>
          <a:ln w="9525">
            <a:noFill/>
            <a:miter lim="800000"/>
            <a:headEnd/>
            <a:tailEnd/>
          </a:ln>
        </p:spPr>
      </p:pic>
      <p:pic>
        <p:nvPicPr>
          <p:cNvPr id="29" name="Picture 28" descr=" \psi (x) = e^{ikx} u(x). \,\! "/>
          <p:cNvPicPr/>
          <p:nvPr/>
        </p:nvPicPr>
        <p:blipFill>
          <a:blip r:embed="rId14" cstate="print"/>
          <a:srcRect/>
          <a:stretch>
            <a:fillRect/>
          </a:stretch>
        </p:blipFill>
        <p:spPr bwMode="auto">
          <a:xfrm>
            <a:off x="2612551" y="5532757"/>
            <a:ext cx="2210938" cy="317272"/>
          </a:xfrm>
          <a:prstGeom prst="rect">
            <a:avLst/>
          </a:prstGeom>
          <a:noFill/>
          <a:ln w="9525">
            <a:noFill/>
            <a:miter lim="800000"/>
            <a:headEnd/>
            <a:tailEnd/>
          </a:ln>
        </p:spPr>
      </p:pic>
    </p:spTree>
  </p:cSld>
  <p:clrMapOvr>
    <a:masterClrMapping/>
  </p:clrMapOvr>
  <p:transition advTm="89337"/>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a:t>
            </a:r>
            <a:r>
              <a:rPr lang="en-IN" altLang="zh-CN" sz="2800" b="1" dirty="0">
                <a:solidFill>
                  <a:schemeClr val="bg1"/>
                </a:solidFill>
                <a:latin typeface="Times New Roman" panose="02020603050405020304" pitchFamily="18" charset="0"/>
                <a:ea typeface="+mj-ea"/>
                <a:cs typeface="Times New Roman" panose="02020603050405020304" pitchFamily="18" charset="0"/>
              </a:rPr>
              <a:t>Introduction</a:t>
            </a: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52F407D-A2B3-452C-B4C9-7DA95FC81379}"/>
              </a:ext>
            </a:extLst>
          </p:cNvPr>
          <p:cNvPicPr>
            <a:picLocks noChangeAspect="1"/>
          </p:cNvPicPr>
          <p:nvPr/>
        </p:nvPicPr>
        <p:blipFill>
          <a:blip r:embed="rId3"/>
          <a:stretch>
            <a:fillRect/>
          </a:stretch>
        </p:blipFill>
        <p:spPr>
          <a:xfrm>
            <a:off x="-1" y="-2277"/>
            <a:ext cx="1504949" cy="1023587"/>
          </a:xfrm>
          <a:prstGeom prst="rect">
            <a:avLst/>
          </a:prstGeom>
        </p:spPr>
      </p:pic>
      <p:sp>
        <p:nvSpPr>
          <p:cNvPr id="9" name="TextBox 8">
            <a:extLst>
              <a:ext uri="{FF2B5EF4-FFF2-40B4-BE49-F238E27FC236}">
                <a16:creationId xmlns:a16="http://schemas.microsoft.com/office/drawing/2014/main" id="{4E6D51FC-F598-40D5-B22D-8A4DF57BC5A9}"/>
              </a:ext>
            </a:extLst>
          </p:cNvPr>
          <p:cNvSpPr txBox="1"/>
          <p:nvPr/>
        </p:nvSpPr>
        <p:spPr>
          <a:xfrm>
            <a:off x="204716" y="1021310"/>
            <a:ext cx="6991209" cy="2677656"/>
          </a:xfrm>
          <a:prstGeom prst="rect">
            <a:avLst/>
          </a:prstGeom>
          <a:noFill/>
        </p:spPr>
        <p:txBody>
          <a:bodyPr wrap="square">
            <a:spAutoFit/>
          </a:bodyPr>
          <a:lstStyle/>
          <a:p>
            <a:pPr marL="342900" indent="-342900">
              <a:buFont typeface="Arial" panose="020B0604020202020204" pitchFamily="34" charset="0"/>
              <a:buChar char="•"/>
            </a:pPr>
            <a:r>
              <a:rPr lang="en-IN" sz="2400" dirty="0"/>
              <a:t>The free electron theory is to take into account of the periodic potential with periodicity of the lattice. </a:t>
            </a:r>
          </a:p>
          <a:p>
            <a:pPr marL="342900" indent="-342900">
              <a:buFont typeface="Arial" panose="020B0604020202020204" pitchFamily="34" charset="0"/>
              <a:buChar char="•"/>
            </a:pPr>
            <a:r>
              <a:rPr lang="en-IN" sz="2400" dirty="0"/>
              <a:t>Periodic potential arises due to periodic charge distribution associated with ion cores situated on the lattice sites plus the constant (average) contribution due to all other free electrons of the crystal. </a:t>
            </a:r>
          </a:p>
        </p:txBody>
      </p:sp>
      <p:pic>
        <p:nvPicPr>
          <p:cNvPr id="8" name="Picture 7"/>
          <p:cNvPicPr/>
          <p:nvPr/>
        </p:nvPicPr>
        <p:blipFill>
          <a:blip r:embed="rId4" cstate="print"/>
          <a:srcRect/>
          <a:stretch>
            <a:fillRect/>
          </a:stretch>
        </p:blipFill>
        <p:spPr bwMode="auto">
          <a:xfrm>
            <a:off x="7195925" y="1133474"/>
            <a:ext cx="4514850" cy="2295525"/>
          </a:xfrm>
          <a:prstGeom prst="rect">
            <a:avLst/>
          </a:prstGeom>
          <a:noFill/>
          <a:ln w="9525">
            <a:noFill/>
            <a:miter lim="800000"/>
            <a:headEnd/>
            <a:tailEnd/>
          </a:ln>
        </p:spPr>
      </p:pic>
      <p:sp>
        <p:nvSpPr>
          <p:cNvPr id="10" name="Rectangle 9"/>
          <p:cNvSpPr/>
          <p:nvPr/>
        </p:nvSpPr>
        <p:spPr>
          <a:xfrm>
            <a:off x="204716" y="3698966"/>
            <a:ext cx="7260610" cy="2677656"/>
          </a:xfrm>
          <a:prstGeom prst="rect">
            <a:avLst/>
          </a:prstGeom>
        </p:spPr>
        <p:txBody>
          <a:bodyPr wrap="square">
            <a:spAutoFit/>
          </a:bodyPr>
          <a:lstStyle/>
          <a:p>
            <a:pPr>
              <a:buFont typeface="Arial" pitchFamily="34" charset="0"/>
              <a:buChar char="•"/>
            </a:pPr>
            <a:r>
              <a:rPr lang="en-IN" sz="2400" dirty="0"/>
              <a:t>For the motion of an electron in a crystalline solid we need to write Schrodinger equation for the electrons and find its solution under periodic boundary conditions. </a:t>
            </a:r>
          </a:p>
          <a:p>
            <a:pPr>
              <a:buFont typeface="Arial" pitchFamily="34" charset="0"/>
              <a:buChar char="•"/>
            </a:pPr>
            <a:r>
              <a:rPr lang="en-IN" sz="2400" dirty="0"/>
              <a:t>The solution of Schrodinger equation was simplified by F. Bloch who realised the symmetry properties of the potential in which the electron in a crystalline solid moves.</a:t>
            </a:r>
          </a:p>
        </p:txBody>
      </p:sp>
      <p:sp>
        <p:nvSpPr>
          <p:cNvPr id="11" name="Rectangle 10"/>
          <p:cNvSpPr/>
          <p:nvPr/>
        </p:nvSpPr>
        <p:spPr>
          <a:xfrm>
            <a:off x="7465326" y="3887044"/>
            <a:ext cx="4726670" cy="646331"/>
          </a:xfrm>
          <a:prstGeom prst="rect">
            <a:avLst/>
          </a:prstGeom>
        </p:spPr>
        <p:txBody>
          <a:bodyPr wrap="square">
            <a:spAutoFit/>
          </a:bodyPr>
          <a:lstStyle/>
          <a:p>
            <a:pPr>
              <a:buFont typeface="Arial" pitchFamily="34" charset="0"/>
              <a:buChar char="•"/>
            </a:pPr>
            <a:r>
              <a:rPr lang="en-IN" dirty="0"/>
              <a:t>The  potential is periodic (except close to boundary atoms) and hence   V(</a:t>
            </a:r>
            <a:r>
              <a:rPr lang="en-IN" dirty="0" err="1"/>
              <a:t>x+a</a:t>
            </a:r>
            <a:r>
              <a:rPr lang="en-IN" dirty="0"/>
              <a:t>)=V(x)</a:t>
            </a:r>
          </a:p>
        </p:txBody>
      </p:sp>
    </p:spTree>
  </p:cSld>
  <p:clrMapOvr>
    <a:masterClrMapping/>
  </p:clrMapOvr>
  <p:transition advTm="61766"/>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dirty="0" err="1">
                <a:solidFill>
                  <a:schemeClr val="bg1"/>
                </a:solidFill>
                <a:latin typeface="Times New Roman" panose="02020603050405020304" pitchFamily="18" charset="0"/>
                <a:ea typeface="+mj-ea"/>
                <a:cs typeface="Times New Roman" panose="02020603050405020304" pitchFamily="18" charset="0"/>
              </a:rPr>
              <a:t>Kronig</a:t>
            </a:r>
            <a:r>
              <a:rPr lang="en-IN" sz="2800" b="1" dirty="0">
                <a:solidFill>
                  <a:schemeClr val="bg1"/>
                </a:solidFill>
                <a:latin typeface="Times New Roman" panose="02020603050405020304" pitchFamily="18" charset="0"/>
                <a:ea typeface="+mj-ea"/>
                <a:cs typeface="Times New Roman" panose="02020603050405020304" pitchFamily="18" charset="0"/>
              </a:rPr>
              <a:t>-Penney Model </a:t>
            </a:r>
          </a:p>
          <a:p>
            <a:pPr algn="ctr">
              <a:lnSpc>
                <a:spcPct val="90000"/>
              </a:lnSpc>
              <a:spcBef>
                <a:spcPct val="0"/>
              </a:spcBef>
              <a:defRPr/>
            </a:pPr>
            <a:endParaRPr lang="en-IN" sz="2800" b="1" dirty="0">
              <a:solidFill>
                <a:schemeClr val="bg1"/>
              </a:solidFill>
              <a:latin typeface="Times New Roman" panose="02020603050405020304" pitchFamily="18" charset="0"/>
              <a:ea typeface="+mj-ea"/>
              <a:cs typeface="Times New Roman" panose="02020603050405020304" pitchFamily="18" charset="0"/>
            </a:endParaRPr>
          </a:p>
          <a:p>
            <a:pPr algn="ctr">
              <a:lnSpc>
                <a:spcPct val="90000"/>
              </a:lnSpc>
              <a:spcBef>
                <a:spcPct val="0"/>
              </a:spcBef>
              <a:defRPr/>
            </a:pP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Rectangle 7"/>
          <p:cNvSpPr/>
          <p:nvPr/>
        </p:nvSpPr>
        <p:spPr>
          <a:xfrm>
            <a:off x="14991" y="895904"/>
            <a:ext cx="6441184" cy="3194721"/>
          </a:xfrm>
          <a:prstGeom prst="rect">
            <a:avLst/>
          </a:prstGeom>
        </p:spPr>
        <p:txBody>
          <a:bodyPr wrap="square">
            <a:spAutoFit/>
          </a:bodyPr>
          <a:lstStyle/>
          <a:p>
            <a:pPr marL="285750" marR="0" indent="-285750">
              <a:lnSpc>
                <a:spcPct val="115000"/>
              </a:lnSpc>
              <a:spcBef>
                <a:spcPts val="0"/>
              </a:spcBef>
              <a:spcAft>
                <a:spcPts val="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For electron in a periodic potential it assumes that the potential energy of an electron  forms  a periodic square potentials of periods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a+b</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such that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V(x) = V</a:t>
            </a:r>
            <a:r>
              <a:rPr lang="en-IN" sz="1800" baseline="-250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0</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for  -b &lt; x &lt;0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15000"/>
              </a:lnSpc>
              <a:spcBef>
                <a:spcPts val="0"/>
              </a:spcBef>
              <a:spcAft>
                <a:spcPts val="0"/>
              </a:spcAft>
            </a:pP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 0      for     0&lt; x &lt; 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15000"/>
              </a:lnSpc>
              <a:spcBef>
                <a:spcPts val="0"/>
              </a:spcBef>
              <a:spcAft>
                <a:spcPts val="0"/>
              </a:spcAft>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model, although idealised but very useful because it explains many useful periodic features of the behaviour of electron-lattices.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rPr>
              <a:t>The wave functions associated with this model may be calculated by solving Schrodinger equations in two regions: </a:t>
            </a:r>
          </a:p>
        </p:txBody>
      </p:sp>
      <p:pic>
        <p:nvPicPr>
          <p:cNvPr id="3" name="Picture 2">
            <a:extLst>
              <a:ext uri="{FF2B5EF4-FFF2-40B4-BE49-F238E27FC236}">
                <a16:creationId xmlns:a16="http://schemas.microsoft.com/office/drawing/2014/main" id="{C74BD33B-B5BE-4F98-9E08-695357B7730F}"/>
              </a:ext>
            </a:extLst>
          </p:cNvPr>
          <p:cNvPicPr>
            <a:picLocks noChangeAspect="1"/>
          </p:cNvPicPr>
          <p:nvPr/>
        </p:nvPicPr>
        <p:blipFill>
          <a:blip r:embed="rId5"/>
          <a:stretch>
            <a:fillRect/>
          </a:stretch>
        </p:blipFill>
        <p:spPr>
          <a:xfrm>
            <a:off x="-1" y="-2277"/>
            <a:ext cx="1504949" cy="1023587"/>
          </a:xfrm>
          <a:prstGeom prst="rect">
            <a:avLst/>
          </a:prstGeom>
        </p:spPr>
      </p:pic>
      <p:pic>
        <p:nvPicPr>
          <p:cNvPr id="9" name="Picture 8">
            <a:extLst>
              <a:ext uri="{FF2B5EF4-FFF2-40B4-BE49-F238E27FC236}">
                <a16:creationId xmlns:a16="http://schemas.microsoft.com/office/drawing/2014/main" id="{3716547A-28BB-4AD4-87BB-33DFBE0A46E3}"/>
              </a:ext>
            </a:extLst>
          </p:cNvPr>
          <p:cNvPicPr/>
          <p:nvPr/>
        </p:nvPicPr>
        <p:blipFill>
          <a:blip r:embed="rId6" cstate="print"/>
          <a:srcRect/>
          <a:stretch>
            <a:fillRect/>
          </a:stretch>
        </p:blipFill>
        <p:spPr bwMode="auto">
          <a:xfrm>
            <a:off x="6835514" y="963090"/>
            <a:ext cx="4918331" cy="1998473"/>
          </a:xfrm>
          <a:prstGeom prst="rect">
            <a:avLst/>
          </a:prstGeom>
          <a:noFill/>
          <a:ln w="9525">
            <a:noFill/>
            <a:miter lim="800000"/>
            <a:headEnd/>
            <a:tailEnd/>
          </a:ln>
        </p:spPr>
      </p:pic>
      <p:sp>
        <p:nvSpPr>
          <p:cNvPr id="2" name="Rectangle 2">
            <a:extLst>
              <a:ext uri="{FF2B5EF4-FFF2-40B4-BE49-F238E27FC236}">
                <a16:creationId xmlns:a16="http://schemas.microsoft.com/office/drawing/2014/main" id="{65E9659E-5274-4D9F-94D7-9A590E4987D6}"/>
              </a:ext>
            </a:extLst>
          </p:cNvPr>
          <p:cNvSpPr>
            <a:spLocks noChangeArrowheads="1"/>
          </p:cNvSpPr>
          <p:nvPr/>
        </p:nvSpPr>
        <p:spPr bwMode="auto">
          <a:xfrm>
            <a:off x="14991" y="-1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7A6B71ED-3C08-4253-87B7-07C50339D5A5}"/>
              </a:ext>
            </a:extLst>
          </p:cNvPr>
          <p:cNvGraphicFramePr>
            <a:graphicFrameLocks noChangeAspect="1"/>
          </p:cNvGraphicFramePr>
          <p:nvPr>
            <p:extLst>
              <p:ext uri="{D42A27DB-BD31-4B8C-83A1-F6EECF244321}">
                <p14:modId xmlns:p14="http://schemas.microsoft.com/office/powerpoint/2010/main" val="2301612190"/>
              </p:ext>
            </p:extLst>
          </p:nvPr>
        </p:nvGraphicFramePr>
        <p:xfrm>
          <a:off x="429530" y="4090626"/>
          <a:ext cx="5523595" cy="959046"/>
        </p:xfrm>
        <a:graphic>
          <a:graphicData uri="http://schemas.openxmlformats.org/presentationml/2006/ole">
            <mc:AlternateContent xmlns:mc="http://schemas.openxmlformats.org/markup-compatibility/2006">
              <mc:Choice xmlns:v="urn:schemas-microsoft-com:vml" Requires="v">
                <p:oleObj spid="_x0000_s72844" r:id="rId7" imgW="4470400" imgH="863600" progId="Equation.3">
                  <p:embed/>
                </p:oleObj>
              </mc:Choice>
              <mc:Fallback>
                <p:oleObj r:id="rId7" imgW="4470400" imgH="863600" progId="Equation.3">
                  <p:embed/>
                  <p:pic>
                    <p:nvPicPr>
                      <p:cNvPr id="0" name="Picture 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530" y="4090626"/>
                        <a:ext cx="5523595" cy="9590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a:extLst>
              <a:ext uri="{FF2B5EF4-FFF2-40B4-BE49-F238E27FC236}">
                <a16:creationId xmlns:a16="http://schemas.microsoft.com/office/drawing/2014/main" id="{75A349E4-4AE4-4FDD-90B3-26A3906D8D4E}"/>
              </a:ext>
            </a:extLst>
          </p:cNvPr>
          <p:cNvSpPr>
            <a:spLocks noChangeArrowheads="1"/>
          </p:cNvSpPr>
          <p:nvPr/>
        </p:nvSpPr>
        <p:spPr bwMode="auto">
          <a:xfrm>
            <a:off x="1828800" y="103654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22476017-619D-415A-B480-A33CCC59EEB8}"/>
              </a:ext>
            </a:extLst>
          </p:cNvPr>
          <p:cNvSpPr>
            <a:spLocks noChangeArrowheads="1"/>
          </p:cNvSpPr>
          <p:nvPr/>
        </p:nvSpPr>
        <p:spPr bwMode="auto">
          <a:xfrm>
            <a:off x="824459" y="58914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B9663193-BC21-403D-9E3B-C4B0BCEAD9A5}"/>
              </a:ext>
            </a:extLst>
          </p:cNvPr>
          <p:cNvSpPr>
            <a:spLocks noChangeArrowheads="1"/>
          </p:cNvSpPr>
          <p:nvPr/>
        </p:nvSpPr>
        <p:spPr bwMode="auto">
          <a:xfrm>
            <a:off x="1004341" y="54113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a:extLst>
              <a:ext uri="{FF2B5EF4-FFF2-40B4-BE49-F238E27FC236}">
                <a16:creationId xmlns:a16="http://schemas.microsoft.com/office/drawing/2014/main" id="{3E8EA323-D75B-4F7E-8C2C-9C3769A5FCBF}"/>
              </a:ext>
            </a:extLst>
          </p:cNvPr>
          <p:cNvGraphicFramePr>
            <a:graphicFrameLocks noChangeAspect="1"/>
          </p:cNvGraphicFramePr>
          <p:nvPr>
            <p:extLst>
              <p:ext uri="{D42A27DB-BD31-4B8C-83A1-F6EECF244321}">
                <p14:modId xmlns:p14="http://schemas.microsoft.com/office/powerpoint/2010/main" val="2312311026"/>
              </p:ext>
            </p:extLst>
          </p:nvPr>
        </p:nvGraphicFramePr>
        <p:xfrm>
          <a:off x="6456175" y="3454956"/>
          <a:ext cx="5526049" cy="635670"/>
        </p:xfrm>
        <a:graphic>
          <a:graphicData uri="http://schemas.openxmlformats.org/presentationml/2006/ole">
            <mc:AlternateContent xmlns:mc="http://schemas.openxmlformats.org/markup-compatibility/2006">
              <mc:Choice xmlns:v="urn:schemas-microsoft-com:vml" Requires="v">
                <p:oleObj spid="_x0000_s72845" r:id="rId9" imgW="3479800" imgH="406400" progId="Equation.3">
                  <p:embed/>
                </p:oleObj>
              </mc:Choice>
              <mc:Fallback>
                <p:oleObj r:id="rId9" imgW="3479800" imgH="406400" progId="Equation.3">
                  <p:embed/>
                  <p:pic>
                    <p:nvPicPr>
                      <p:cNvPr id="0" name="Picture 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6175" y="3454956"/>
                        <a:ext cx="5526049" cy="6356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a:extLst>
              <a:ext uri="{FF2B5EF4-FFF2-40B4-BE49-F238E27FC236}">
                <a16:creationId xmlns:a16="http://schemas.microsoft.com/office/drawing/2014/main" id="{6FEEA17F-A9F8-40B2-9517-AA5A2D1448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 name="Object 14">
            <a:extLst>
              <a:ext uri="{FF2B5EF4-FFF2-40B4-BE49-F238E27FC236}">
                <a16:creationId xmlns:a16="http://schemas.microsoft.com/office/drawing/2014/main" id="{B0C02998-DF73-4F54-8A10-4CF67E642FA1}"/>
              </a:ext>
            </a:extLst>
          </p:cNvPr>
          <p:cNvGraphicFramePr>
            <a:graphicFrameLocks noChangeAspect="1"/>
          </p:cNvGraphicFramePr>
          <p:nvPr>
            <p:extLst>
              <p:ext uri="{D42A27DB-BD31-4B8C-83A1-F6EECF244321}">
                <p14:modId xmlns:p14="http://schemas.microsoft.com/office/powerpoint/2010/main" val="3281917010"/>
              </p:ext>
            </p:extLst>
          </p:nvPr>
        </p:nvGraphicFramePr>
        <p:xfrm>
          <a:off x="345187" y="5049672"/>
          <a:ext cx="5381625" cy="1173707"/>
        </p:xfrm>
        <a:graphic>
          <a:graphicData uri="http://schemas.openxmlformats.org/presentationml/2006/ole">
            <mc:AlternateContent xmlns:mc="http://schemas.openxmlformats.org/markup-compatibility/2006">
              <mc:Choice xmlns:v="urn:schemas-microsoft-com:vml" Requires="v">
                <p:oleObj spid="_x0000_s72846" r:id="rId11" imgW="3771900" imgH="863600" progId="Equation.3">
                  <p:embed/>
                </p:oleObj>
              </mc:Choice>
              <mc:Fallback>
                <p:oleObj r:id="rId11" imgW="3771900" imgH="863600" progId="Equation.3">
                  <p:embed/>
                  <p:pic>
                    <p:nvPicPr>
                      <p:cNvPr id="0" name="Picture 6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5187" y="5049672"/>
                        <a:ext cx="5381625" cy="11737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1289075"/>
      </p:ext>
    </p:extLst>
  </p:cSld>
  <p:clrMapOvr>
    <a:masterClrMapping/>
  </p:clrMapOvr>
  <p:transition advTm="77938"/>
  <p:extLst>
    <p:ext uri="{3A86A75C-4F4B-4683-9AE1-C65F6400EC91}">
      <p14:laserTraceLst xmlns:p14="http://schemas.microsoft.com/office/powerpoint/2010/main">
        <p14:tracePtLst>
          <p14:tracePt t="1234" x="4581525" y="2214563"/>
          <p14:tracePt t="1243" x="4581525" y="2201863"/>
          <p14:tracePt t="1253" x="4594225" y="2165350"/>
          <p14:tracePt t="1264" x="4619625" y="2114550"/>
          <p14:tracePt t="1273" x="4630738" y="2027238"/>
          <p14:tracePt t="1284" x="4656138" y="1952625"/>
          <p14:tracePt t="1293" x="4668838" y="1865313"/>
          <p14:tracePt t="1304" x="4694238" y="1789113"/>
          <p14:tracePt t="1316" x="4719638" y="1714500"/>
          <p14:tracePt t="1325" x="4719638" y="1701800"/>
          <p14:tracePt t="1334" x="4719638" y="1676400"/>
          <p14:tracePt t="1346" x="4719638" y="1663700"/>
          <p14:tracePt t="1354" x="4732338" y="1663700"/>
          <p14:tracePt t="1561" x="4719638" y="1663700"/>
          <p14:tracePt t="1582" x="4706938" y="1663700"/>
          <p14:tracePt t="1640" x="4706938" y="1639888"/>
          <p14:tracePt t="1650" x="4706938" y="1589088"/>
          <p14:tracePt t="1660" x="4743450" y="1539875"/>
          <p14:tracePt t="1670" x="4781550" y="1476375"/>
          <p14:tracePt t="1680" x="4868863" y="1376363"/>
          <p14:tracePt t="1693" x="5006975" y="1276350"/>
          <p14:tracePt t="1704" x="5106988" y="1176338"/>
          <p14:tracePt t="1711" x="5207000" y="1076325"/>
          <p14:tracePt t="1720" x="5281613" y="1014413"/>
          <p14:tracePt t="1730" x="5345113" y="963613"/>
          <p14:tracePt t="1739" x="5370513" y="938213"/>
          <p14:tracePt t="1749" x="5383213" y="912813"/>
          <p14:tracePt t="1759" x="5394325" y="889000"/>
          <p14:tracePt t="1770" x="5394325" y="876300"/>
          <p14:tracePt t="1790" x="5394325" y="863600"/>
          <p14:tracePt t="1799" x="5394325" y="850900"/>
          <p14:tracePt t="1808" x="5394325" y="838200"/>
          <p14:tracePt t="1819" x="5370513" y="838200"/>
          <p14:tracePt t="1829" x="5357813" y="825500"/>
          <p14:tracePt t="1843" x="5357813" y="812800"/>
          <p14:tracePt t="1850" x="5345113" y="801688"/>
          <p14:tracePt t="1860" x="5332413" y="801688"/>
          <p14:tracePt t="1871" x="5319713" y="776288"/>
          <p14:tracePt t="1879" x="5319713" y="763588"/>
          <p14:tracePt t="1898" x="5319713" y="750888"/>
          <p14:tracePt t="1908" x="5319713" y="738188"/>
          <p14:tracePt t="1928" x="5319713" y="725488"/>
          <p14:tracePt t="1940" x="5319713" y="712788"/>
          <p14:tracePt t="1948" x="5332413" y="700088"/>
          <p14:tracePt t="1957" x="5357813" y="700088"/>
          <p14:tracePt t="1968" x="5370513" y="676275"/>
          <p14:tracePt t="1978" x="5394325" y="663575"/>
          <p14:tracePt t="1987" x="5407025" y="650875"/>
          <p14:tracePt t="1998" x="5419725" y="638175"/>
          <p14:tracePt t="2007" x="5445125" y="638175"/>
          <p14:tracePt t="2018" x="5457825" y="638175"/>
          <p14:tracePt t="2030" x="5470525" y="638175"/>
          <p14:tracePt t="2039" x="5483225" y="638175"/>
          <p14:tracePt t="2047" x="5507038" y="638175"/>
          <p14:tracePt t="2057" x="5519738" y="638175"/>
          <p14:tracePt t="2067" x="5532438" y="638175"/>
          <p14:tracePt t="2076" x="5557838" y="638175"/>
          <p14:tracePt t="2087" x="5595938" y="638175"/>
          <p14:tracePt t="2097" x="5619750" y="638175"/>
          <p14:tracePt t="2106" x="5670550" y="638175"/>
          <p14:tracePt t="2117" x="5708650" y="638175"/>
          <p14:tracePt t="2126" x="5732463" y="638175"/>
          <p14:tracePt t="2136" x="5757863" y="638175"/>
          <p14:tracePt t="2146" x="5795963" y="638175"/>
          <p14:tracePt t="2156" x="5845175" y="638175"/>
          <p14:tracePt t="2166" x="5870575" y="638175"/>
          <p14:tracePt t="2176" x="5908675" y="650875"/>
          <p14:tracePt t="2186" x="5945188" y="650875"/>
          <p14:tracePt t="2196" x="5957888" y="650875"/>
          <p14:tracePt t="2206" x="5995988" y="650875"/>
          <p14:tracePt t="2216" x="6034088" y="650875"/>
          <p14:tracePt t="2225" x="6057900" y="650875"/>
          <p14:tracePt t="2236" x="6070600" y="650875"/>
          <p14:tracePt t="2246" x="6096000" y="650875"/>
          <p14:tracePt t="2255" x="6108700" y="650875"/>
          <p14:tracePt t="2266" x="6121400" y="650875"/>
          <p14:tracePt t="2276" x="6146800" y="650875"/>
          <p14:tracePt t="2285" x="6157913" y="650875"/>
          <p14:tracePt t="2296" x="6170613" y="650875"/>
          <p14:tracePt t="2314" x="6183313" y="650875"/>
          <p14:tracePt t="2325" x="6196013" y="650875"/>
          <p14:tracePt t="2355" x="6208713" y="650875"/>
          <p14:tracePt t="2374" x="6221413" y="650875"/>
          <p14:tracePt t="2404" x="6234113" y="650875"/>
          <p14:tracePt t="2414" x="6246813" y="650875"/>
          <p14:tracePt t="2434" x="6259513" y="650875"/>
          <p14:tracePt t="2463" x="6270625" y="650875"/>
          <p14:tracePt t="2474" x="6283325" y="650875"/>
          <p14:tracePt t="2493" x="6296025" y="650875"/>
          <p14:tracePt t="2543" x="6296025" y="663575"/>
          <p14:tracePt t="2552" x="6270625" y="676275"/>
          <p14:tracePt t="2579" x="6234113" y="700088"/>
          <p14:tracePt t="2584" x="6196013" y="725488"/>
          <p14:tracePt t="2592" x="6146800" y="750888"/>
          <p14:tracePt t="2603" x="6096000" y="788988"/>
          <p14:tracePt t="2612" x="6008688" y="850900"/>
          <p14:tracePt t="2623" x="5932488" y="901700"/>
          <p14:tracePt t="2632" x="5845175" y="989013"/>
          <p14:tracePt t="2642" x="5757863" y="1038225"/>
          <p14:tracePt t="2651" x="5683250" y="1089025"/>
          <p14:tracePt t="2662" x="5632450" y="1125538"/>
          <p14:tracePt t="2673" x="5557838" y="1189038"/>
          <p14:tracePt t="2682" x="5495925" y="1250950"/>
          <p14:tracePt t="2693" x="5445125" y="1289050"/>
          <p14:tracePt t="2701" x="5383213" y="1339850"/>
          <p14:tracePt t="2712" x="5345113" y="1389063"/>
          <p14:tracePt t="2722" x="5281613" y="1450975"/>
          <p14:tracePt t="2731" x="5245100" y="1501775"/>
          <p14:tracePt t="2747" x="5219700" y="1539875"/>
          <p14:tracePt t="2753" x="5194300" y="1589088"/>
          <p14:tracePt t="2764" x="5181600" y="1614488"/>
          <p14:tracePt t="2773" x="5157788" y="1652588"/>
          <p14:tracePt t="2790" x="5145088" y="1676400"/>
          <p14:tracePt t="2801" x="5132388" y="1701800"/>
          <p14:tracePt t="2811" x="5119688" y="1714500"/>
          <p14:tracePt t="2820" x="5119688" y="1727200"/>
          <p14:tracePt t="2830" x="5106988" y="1739900"/>
          <p14:tracePt t="2840" x="5106988" y="1752600"/>
          <p14:tracePt t="2860" x="5106988" y="1765300"/>
          <p14:tracePt t="2880" x="5106988" y="1776413"/>
          <p14:tracePt t="2903" x="5106988" y="1789113"/>
          <p14:tracePt t="3249" x="5094288" y="1789113"/>
          <p14:tracePt t="7989" x="5081588" y="1789113"/>
          <p14:tracePt t="7998" x="5068888" y="1789113"/>
          <p14:tracePt t="8030" x="5045075" y="1801813"/>
          <p14:tracePt t="8040" x="5032375" y="1814513"/>
          <p14:tracePt t="8053" x="5019675" y="1827213"/>
          <p14:tracePt t="8059" x="4981575" y="1839913"/>
          <p14:tracePt t="8071" x="4956175" y="1839913"/>
          <p14:tracePt t="8078" x="4919663" y="1852613"/>
          <p14:tracePt t="8087" x="4894263" y="1852613"/>
          <p14:tracePt t="8098" x="4881563" y="1865313"/>
          <p14:tracePt t="8108" x="4856163" y="1865313"/>
          <p14:tracePt t="8118" x="4843463" y="1865313"/>
          <p14:tracePt t="8128" x="4832350" y="1865313"/>
          <p14:tracePt t="8142" x="4806950" y="1865313"/>
          <p14:tracePt t="8150" x="4794250" y="1865313"/>
          <p14:tracePt t="8159" x="4781550" y="1865313"/>
          <p14:tracePt t="8170" x="4768850" y="1865313"/>
          <p14:tracePt t="8181" x="4756150" y="1865313"/>
          <p14:tracePt t="8192" x="4732338" y="1865313"/>
          <p14:tracePt t="8218" x="4719638" y="1865313"/>
          <p14:tracePt t="8227" x="4706938" y="1865313"/>
          <p14:tracePt t="8236" x="4694238" y="1865313"/>
          <p14:tracePt t="8268" x="4681538" y="1865313"/>
          <p14:tracePt t="8278" x="4681538" y="1852613"/>
          <p14:tracePt t="8295" x="4668838" y="1852613"/>
          <p14:tracePt t="8300" x="4656138" y="1839913"/>
          <p14:tracePt t="8316" x="4656138" y="1827213"/>
          <p14:tracePt t="8326" x="4643438" y="1827213"/>
          <p14:tracePt t="8336" x="4630738" y="1827213"/>
          <p14:tracePt t="8346" x="4619625" y="1814513"/>
          <p14:tracePt t="8355" x="4606925" y="1814513"/>
          <p14:tracePt t="8366" x="4581525" y="1801813"/>
          <p14:tracePt t="8378" x="4568825" y="1801813"/>
          <p14:tracePt t="8387" x="4530725" y="1789113"/>
          <p14:tracePt t="8398" x="4494213" y="1776413"/>
          <p14:tracePt t="8406" x="4468813" y="1776413"/>
          <p14:tracePt t="8415" x="4418013" y="1765300"/>
          <p14:tracePt t="8425" x="4381500" y="1765300"/>
          <p14:tracePt t="8436" x="4330700" y="1752600"/>
          <p14:tracePt t="8445" x="4305300" y="1739900"/>
          <p14:tracePt t="8455" x="4268788" y="1739900"/>
          <p14:tracePt t="8465" x="4230688" y="1727200"/>
          <p14:tracePt t="8474" x="4217988" y="1727200"/>
          <p14:tracePt t="8485" x="4192588" y="1727200"/>
          <p14:tracePt t="8495" x="4168775" y="1714500"/>
          <p14:tracePt t="8504" x="4156075" y="1714500"/>
          <p14:tracePt t="8515" x="4143375" y="1714500"/>
          <p14:tracePt t="8524" x="4130675" y="1714500"/>
          <p14:tracePt t="8544" x="4117975" y="1714500"/>
          <p14:tracePt t="8574" x="4105275" y="1714500"/>
          <p14:tracePt t="8584" x="4092575" y="1714500"/>
          <p14:tracePt t="8594" x="4092575" y="1701800"/>
          <p14:tracePt t="8653" x="4117975" y="1701800"/>
          <p14:tracePt t="8664" x="4130675" y="1701800"/>
          <p14:tracePt t="8673" x="4168775" y="1701800"/>
          <p14:tracePt t="8683" x="4205288" y="1701800"/>
          <p14:tracePt t="8694" x="4217988" y="1701800"/>
          <p14:tracePt t="8703" x="4256088" y="1701800"/>
          <p14:tracePt t="8712" x="4343400" y="1701800"/>
          <p14:tracePt t="8723" x="4394200" y="1701800"/>
          <p14:tracePt t="8733" x="4456113" y="1701800"/>
          <p14:tracePt t="8743" x="4481513" y="1701800"/>
          <p14:tracePt t="8753" x="4568825" y="1701800"/>
          <p14:tracePt t="8763" x="4630738" y="1701800"/>
          <p14:tracePt t="8772" x="4681538" y="1714500"/>
          <p14:tracePt t="8783" x="4732338" y="1727200"/>
          <p14:tracePt t="8792" x="4781550" y="1739900"/>
          <p14:tracePt t="8802" x="4819650" y="1752600"/>
          <p14:tracePt t="8812" x="4856163" y="1776413"/>
          <p14:tracePt t="8822" x="4894263" y="1776413"/>
          <p14:tracePt t="8831" x="4894263" y="1789113"/>
          <p14:tracePt t="8842" x="4919663" y="1789113"/>
          <p14:tracePt t="8852" x="4945063" y="1801813"/>
          <p14:tracePt t="8871" x="4968875" y="1801813"/>
          <p14:tracePt t="8881" x="4994275" y="1814513"/>
          <p14:tracePt t="8902" x="5019675" y="1827213"/>
          <p14:tracePt t="8911" x="5045075" y="1827213"/>
          <p14:tracePt t="8931" x="5068888" y="1827213"/>
          <p14:tracePt t="8941" x="5094288" y="1827213"/>
          <p14:tracePt t="8961" x="5119688" y="1827213"/>
          <p14:tracePt t="8991" x="5170488" y="1827213"/>
          <p14:tracePt t="9000" x="5181600" y="1827213"/>
          <p14:tracePt t="9010" x="5194300" y="1827213"/>
          <p14:tracePt t="9021" x="5219700" y="1827213"/>
          <p14:tracePt t="9030" x="5245100" y="1827213"/>
          <p14:tracePt t="9040" x="5281613" y="1827213"/>
          <p14:tracePt t="9050" x="5319713" y="1814513"/>
          <p14:tracePt t="9060" x="5332413" y="1801813"/>
          <p14:tracePt t="9070" x="5370513" y="1789113"/>
          <p14:tracePt t="9079" x="5407025" y="1789113"/>
          <p14:tracePt t="9090" x="5445125" y="1765300"/>
          <p14:tracePt t="9099" x="5457825" y="1765300"/>
          <p14:tracePt t="9110" x="5470525" y="1752600"/>
          <p14:tracePt t="9121" x="5495925" y="1752600"/>
          <p14:tracePt t="9129" x="5507038" y="1739900"/>
          <p14:tracePt t="9149" x="5519738" y="1727200"/>
          <p14:tracePt t="9169" x="5532438" y="1727200"/>
          <p14:tracePt t="9179" x="5545138" y="1727200"/>
          <p14:tracePt t="11045" x="5607050" y="1727200"/>
          <p14:tracePt t="11054" x="5732463" y="1739900"/>
          <p14:tracePt t="11064" x="5932488" y="1789113"/>
          <p14:tracePt t="11074" x="6170613" y="1839913"/>
          <p14:tracePt t="11084" x="6370638" y="1939925"/>
          <p14:tracePt t="11094" x="6572250" y="2001838"/>
          <p14:tracePt t="11104" x="6821488" y="2065338"/>
          <p14:tracePt t="11114" x="7159625" y="2127250"/>
          <p14:tracePt t="11124" x="7423150" y="2214563"/>
          <p14:tracePt t="11135" x="7723188" y="2278063"/>
          <p14:tracePt t="11144" x="7974013" y="2339975"/>
          <p14:tracePt t="11157" x="8235950" y="2390775"/>
          <p14:tracePt t="11164" x="8424863" y="2427288"/>
          <p14:tracePt t="11175" x="8650288" y="2490788"/>
          <p14:tracePt t="11185" x="8774113" y="2540000"/>
          <p14:tracePt t="11194" x="8886825" y="2552700"/>
          <p14:tracePt t="11203" x="8963025" y="2565400"/>
          <p14:tracePt t="11213" x="9012238" y="2590800"/>
          <p14:tracePt t="11223" x="9063038" y="2616200"/>
          <p14:tracePt t="11233" x="9099550" y="2640013"/>
          <p14:tracePt t="11243" x="9112250" y="2652713"/>
          <p14:tracePt t="11262" x="9124950" y="2665413"/>
          <p14:tracePt t="11293" x="9137650" y="2665413"/>
          <p14:tracePt t="11352" x="9150350" y="2665413"/>
          <p14:tracePt t="11401" x="9163050" y="2665413"/>
          <p14:tracePt t="11414" x="9175750" y="2665413"/>
          <p14:tracePt t="11433" x="9188450" y="2665413"/>
          <p14:tracePt t="11441" x="9199563" y="2665413"/>
          <p14:tracePt t="11451" x="9224963" y="2665413"/>
          <p14:tracePt t="11460" x="9237663" y="2665413"/>
          <p14:tracePt t="11470" x="9250363" y="2665413"/>
          <p14:tracePt t="11481" x="9275763" y="2665413"/>
          <p14:tracePt t="11491" x="9288463" y="2665413"/>
          <p14:tracePt t="11512" x="9301163" y="2665413"/>
          <p14:tracePt t="11522" x="9312275" y="2665413"/>
          <p14:tracePt t="11552" x="9324975" y="2665413"/>
          <p14:tracePt t="11570" x="9337675" y="2665413"/>
          <p14:tracePt t="11581" x="9350375" y="2665413"/>
          <p14:tracePt t="11610" x="9363075" y="2665413"/>
          <p14:tracePt t="11652" x="9363075" y="2652713"/>
          <p14:tracePt t="11679" x="9375775" y="2640013"/>
          <p14:tracePt t="11699" x="9388475" y="2640013"/>
          <p14:tracePt t="11719" x="9401175" y="2616200"/>
          <p14:tracePt t="11729" x="9413875" y="2590800"/>
          <p14:tracePt t="11740" x="9424988" y="2578100"/>
          <p14:tracePt t="11751" x="9424988" y="2565400"/>
          <p14:tracePt t="11761" x="9437688" y="2516188"/>
          <p14:tracePt t="11768" x="9450388" y="2465388"/>
          <p14:tracePt t="11778" x="9463088" y="2378075"/>
          <p14:tracePt t="11788" x="9488488" y="2314575"/>
          <p14:tracePt t="11798" x="9501188" y="2239963"/>
          <p14:tracePt t="11808" x="9513888" y="2152650"/>
          <p14:tracePt t="11818" x="9513888" y="2089150"/>
          <p14:tracePt t="11828" x="9513888" y="2039938"/>
          <p14:tracePt t="11838" x="9513888" y="1989138"/>
          <p14:tracePt t="11848" x="9513888" y="1939925"/>
          <p14:tracePt t="11857" x="9513888" y="1901825"/>
          <p14:tracePt t="11867" x="9513888" y="1876425"/>
          <p14:tracePt t="11878" x="9513888" y="1852613"/>
          <p14:tracePt t="11888" x="9513888" y="1839913"/>
          <p14:tracePt t="11899" x="9513888" y="1827213"/>
          <p14:tracePt t="11911" x="9513888" y="1814513"/>
          <p14:tracePt t="11917" x="9513888" y="1801813"/>
          <p14:tracePt t="11937" x="9513888" y="1789113"/>
          <p14:tracePt t="11947" x="9513888" y="1776413"/>
          <p14:tracePt t="11981" x="9513888" y="1765300"/>
          <p14:tracePt t="11989" x="9525000" y="1765300"/>
          <p14:tracePt t="12006" x="9537700" y="1765300"/>
          <p14:tracePt t="12017" x="9550400" y="1776413"/>
          <p14:tracePt t="12026" x="9563100" y="1789113"/>
          <p14:tracePt t="12046" x="9563100" y="1801813"/>
          <p14:tracePt t="12057" x="9575800" y="1827213"/>
          <p14:tracePt t="12066" x="9575800" y="1839913"/>
          <p14:tracePt t="12076" x="9588500" y="1876425"/>
          <p14:tracePt t="12086" x="9601200" y="1901825"/>
          <p14:tracePt t="12096" x="9613900" y="1965325"/>
          <p14:tracePt t="12107" x="9626600" y="2052638"/>
          <p14:tracePt t="12118" x="9637713" y="2152650"/>
          <p14:tracePt t="12125" x="9637713" y="2214563"/>
          <p14:tracePt t="12135" x="9650413" y="2265363"/>
          <p14:tracePt t="12145" x="9663113" y="2314575"/>
          <p14:tracePt t="12155" x="9663113" y="2339975"/>
          <p14:tracePt t="12165" x="9663113" y="2365375"/>
          <p14:tracePt t="12175" x="9663113" y="2403475"/>
          <p14:tracePt t="12185" x="9675813" y="2427288"/>
          <p14:tracePt t="12195" x="9688513" y="2427288"/>
          <p14:tracePt t="12205" x="9688513" y="2439988"/>
          <p14:tracePt t="12216" x="9688513" y="2452688"/>
          <p14:tracePt t="12226" x="9701213" y="2465388"/>
          <p14:tracePt t="12239" x="9701213" y="2478088"/>
          <p14:tracePt t="12245" x="9713913" y="2490788"/>
          <p14:tracePt t="12257" x="9713913" y="2503488"/>
          <p14:tracePt t="12267" x="9726613" y="2503488"/>
          <p14:tracePt t="12274" x="9726613" y="2516188"/>
          <p14:tracePt t="12284" x="9739313" y="2527300"/>
          <p14:tracePt t="12304" x="9739313" y="2540000"/>
          <p14:tracePt t="12314" x="9750425" y="2552700"/>
          <p14:tracePt t="12324" x="9750425" y="2565400"/>
          <p14:tracePt t="12333" x="9763125" y="2565400"/>
          <p14:tracePt t="12343" x="9775825" y="2565400"/>
          <p14:tracePt t="12363" x="9775825" y="2578100"/>
          <p14:tracePt t="12376" x="9801225" y="2578100"/>
          <p14:tracePt t="12386" x="9839325" y="2603500"/>
          <p14:tracePt t="12394" x="9852025" y="2616200"/>
          <p14:tracePt t="12404" x="9888538" y="2627313"/>
          <p14:tracePt t="12413" x="9913938" y="2640013"/>
          <p14:tracePt t="12423" x="9963150" y="2652713"/>
          <p14:tracePt t="12434" x="9988550" y="2665413"/>
          <p14:tracePt t="12443" x="10013950" y="2665413"/>
          <p14:tracePt t="12453" x="10052050" y="2665413"/>
          <p14:tracePt t="12466" x="10075863" y="2665413"/>
          <p14:tracePt t="12474" x="10113963" y="2665413"/>
          <p14:tracePt t="12484" x="10126663" y="2665413"/>
          <p14:tracePt t="12493" x="10139363" y="2665413"/>
          <p14:tracePt t="12502" x="10164763" y="2665413"/>
          <p14:tracePt t="12512" x="10177463" y="2665413"/>
          <p14:tracePt t="12522" x="10213975" y="2665413"/>
          <p14:tracePt t="12532" x="10239375" y="2665413"/>
          <p14:tracePt t="12552" x="10288588" y="2665413"/>
          <p14:tracePt t="12562" x="10313988" y="2665413"/>
          <p14:tracePt t="12574" x="10352088" y="2665413"/>
          <p14:tracePt t="12581" x="10364788" y="2665413"/>
          <p14:tracePt t="12591" x="10377488" y="2665413"/>
          <p14:tracePt t="12601" x="10401300" y="2665413"/>
          <p14:tracePt t="12616" x="10426700" y="2665413"/>
          <p14:tracePt t="12623" x="10452100" y="2652713"/>
          <p14:tracePt t="12641" x="10477500" y="2640013"/>
          <p14:tracePt t="12651" x="10502900" y="2640013"/>
          <p14:tracePt t="12671" x="10526713" y="2627313"/>
          <p14:tracePt t="12681" x="10539413" y="2627313"/>
          <p14:tracePt t="12711" x="10552113" y="2627313"/>
          <p14:tracePt t="12731" x="10564813" y="2627313"/>
          <p14:tracePt t="13008" x="10552113" y="2627313"/>
          <p14:tracePt t="13018" x="10552113" y="2640013"/>
          <p14:tracePt t="13038" x="10539413" y="2652713"/>
          <p14:tracePt t="13048" x="10526713" y="2652713"/>
          <p14:tracePt t="13068" x="10514013" y="2652713"/>
          <p14:tracePt t="13097" x="10502900" y="2652713"/>
          <p14:tracePt t="13108" x="10490200" y="2652713"/>
          <p14:tracePt t="13117" x="10477500" y="2652713"/>
          <p14:tracePt t="13127" x="10464800" y="2652713"/>
          <p14:tracePt t="13137" x="10439400" y="2652713"/>
          <p14:tracePt t="13157" x="10414000" y="2652713"/>
          <p14:tracePt t="13167" x="10377488" y="2652713"/>
          <p14:tracePt t="13177" x="10364788" y="2652713"/>
          <p14:tracePt t="13188" x="10301288" y="2652713"/>
          <p14:tracePt t="13196" x="10252075" y="2652713"/>
          <p14:tracePt t="13208" x="10201275" y="2652713"/>
          <p14:tracePt t="13216" x="10139363" y="2652713"/>
          <p14:tracePt t="13226" x="10088563" y="2640013"/>
          <p14:tracePt t="13237" x="10039350" y="2627313"/>
          <p14:tracePt t="13246" x="10001250" y="2627313"/>
          <p14:tracePt t="13256" x="9988550" y="2616200"/>
          <p14:tracePt t="13266" x="9975850" y="2616200"/>
          <p14:tracePt t="13276" x="9952038" y="2603500"/>
          <p14:tracePt t="13287" x="9939338" y="2603500"/>
          <p14:tracePt t="13296" x="9926638" y="2590800"/>
          <p14:tracePt t="13306" x="9901238" y="2578100"/>
          <p14:tracePt t="13315" x="9888538" y="2578100"/>
          <p14:tracePt t="13325" x="9875838" y="2578100"/>
          <p14:tracePt t="13345" x="9863138" y="2565400"/>
          <p14:tracePt t="13365" x="9852025" y="2565400"/>
          <p14:tracePt t="13375" x="9839325" y="2565400"/>
          <p14:tracePt t="13396" x="9813925" y="2565400"/>
          <p14:tracePt t="13405" x="9801225" y="2565400"/>
          <p14:tracePt t="13415" x="9788525" y="2565400"/>
          <p14:tracePt t="13425" x="9763125" y="2565400"/>
          <p14:tracePt t="13434" x="9750425" y="2565400"/>
          <p14:tracePt t="13445" x="9713913" y="2565400"/>
          <p14:tracePt t="13455" x="9675813" y="2565400"/>
          <p14:tracePt t="13464" x="9663113" y="2565400"/>
          <p14:tracePt t="13474" x="9650413" y="2565400"/>
          <p14:tracePt t="13484" x="9626600" y="2565400"/>
          <p14:tracePt t="13494" x="9613900" y="2565400"/>
          <p14:tracePt t="13504" x="9588500" y="2578100"/>
          <p14:tracePt t="13514" x="9550400" y="2578100"/>
          <p14:tracePt t="13524" x="9537700" y="2578100"/>
          <p14:tracePt t="13536" x="9525000" y="2578100"/>
          <p14:tracePt t="13545" x="9501188" y="2578100"/>
          <p14:tracePt t="13564" x="9475788" y="2578100"/>
          <p14:tracePt t="13573" x="9463088" y="2578100"/>
          <p14:tracePt t="13584" x="9450388" y="2578100"/>
          <p14:tracePt t="13593" x="9424988" y="2578100"/>
          <p14:tracePt t="13603" x="9413875" y="2578100"/>
          <p14:tracePt t="13614" x="9401175" y="2578100"/>
          <p14:tracePt t="13623" x="9375775" y="2578100"/>
          <p14:tracePt t="13634" x="9363075" y="2590800"/>
          <p14:tracePt t="13643" x="9350375" y="2590800"/>
          <p14:tracePt t="13653" x="9324975" y="2603500"/>
          <p14:tracePt t="13663" x="9312275" y="2603500"/>
          <p14:tracePt t="13673" x="9301163" y="2616200"/>
          <p14:tracePt t="13685" x="9275763" y="2616200"/>
          <p14:tracePt t="13694" x="9263063" y="2616200"/>
          <p14:tracePt t="13705" x="9250363" y="2616200"/>
          <p14:tracePt t="13714" x="9237663" y="2627313"/>
          <p14:tracePt t="13723" x="9212263" y="2627313"/>
          <p14:tracePt t="13732" x="9199563" y="2627313"/>
          <p14:tracePt t="13742" x="9188450" y="2627313"/>
          <p14:tracePt t="13752" x="9175750" y="2627313"/>
          <p14:tracePt t="13762" x="9163050" y="2627313"/>
          <p14:tracePt t="13782" x="9150350" y="2627313"/>
          <p14:tracePt t="13791" x="9137650" y="2627313"/>
          <p14:tracePt t="13821" x="9124950" y="2627313"/>
          <p14:tracePt t="13923" x="9150350" y="2627313"/>
          <p14:tracePt t="13932" x="9237663" y="2640013"/>
          <p14:tracePt t="13945" x="9324975" y="2665413"/>
          <p14:tracePt t="13952" x="9450388" y="2665413"/>
          <p14:tracePt t="13960" x="9537700" y="2665413"/>
          <p14:tracePt t="13970" x="9588500" y="2665413"/>
          <p14:tracePt t="13980" x="9650413" y="2665413"/>
          <p14:tracePt t="13991" x="9701213" y="2665413"/>
          <p14:tracePt t="14000" x="9750425" y="2678113"/>
          <p14:tracePt t="14011" x="9801225" y="2678113"/>
          <p14:tracePt t="14021" x="9826625" y="2690813"/>
          <p14:tracePt t="14031" x="9863138" y="2690813"/>
          <p14:tracePt t="14041" x="9901238" y="2690813"/>
          <p14:tracePt t="14054" x="9926638" y="2690813"/>
          <p14:tracePt t="14065" x="9952038" y="2690813"/>
          <p14:tracePt t="14072" x="9975850" y="2690813"/>
          <p14:tracePt t="14079" x="10001250" y="2690813"/>
          <p14:tracePt t="14090" x="10026650" y="2690813"/>
          <p14:tracePt t="14100" x="10064750" y="2690813"/>
          <p14:tracePt t="14110" x="10075863" y="2690813"/>
          <p14:tracePt t="14119" x="10101263" y="2690813"/>
          <p14:tracePt t="14129" x="10139363" y="2690813"/>
          <p14:tracePt t="14140" x="10164763" y="2690813"/>
          <p14:tracePt t="14149" x="10188575" y="2690813"/>
          <p14:tracePt t="14159" x="10213975" y="2690813"/>
          <p14:tracePt t="14170" x="10226675" y="2690813"/>
          <p14:tracePt t="14180" x="10239375" y="2690813"/>
          <p14:tracePt t="14191" x="10264775" y="2690813"/>
          <p14:tracePt t="14200" x="10277475" y="2690813"/>
          <p14:tracePt t="14210" x="10288588" y="2690813"/>
          <p14:tracePt t="14229" x="10326688" y="2690813"/>
          <p14:tracePt t="14238" x="10339388" y="2678113"/>
          <p14:tracePt t="14248" x="10352088" y="2678113"/>
          <p14:tracePt t="14258" x="10377488" y="2665413"/>
          <p14:tracePt t="14278" x="10390188" y="2665413"/>
          <p14:tracePt t="14298" x="10401300" y="2652713"/>
          <p14:tracePt t="14308" x="10414000" y="2652713"/>
          <p14:tracePt t="14408" x="10364788" y="2652713"/>
          <p14:tracePt t="14421" x="10326688" y="2652713"/>
          <p14:tracePt t="14429" x="10277475" y="2652713"/>
          <p14:tracePt t="14437" x="10226675" y="2652713"/>
          <p14:tracePt t="14446" x="10152063" y="2665413"/>
          <p14:tracePt t="14456" x="10064750" y="2678113"/>
          <p14:tracePt t="14467" x="9988550" y="2678113"/>
          <p14:tracePt t="14476" x="9926638" y="2678113"/>
          <p14:tracePt t="14488" x="9875838" y="2678113"/>
          <p14:tracePt t="14498" x="9826625" y="2678113"/>
          <p14:tracePt t="14507" x="9788525" y="2678113"/>
          <p14:tracePt t="14518" x="9739313" y="2678113"/>
          <p14:tracePt t="14527" x="9688513" y="2678113"/>
          <p14:tracePt t="14538" x="9650413" y="2678113"/>
          <p14:tracePt t="14548" x="9613900" y="2678113"/>
          <p14:tracePt t="14556" x="9588500" y="2678113"/>
          <p14:tracePt t="14566" x="9563100" y="2678113"/>
          <p14:tracePt t="14575" x="9525000" y="2678113"/>
          <p14:tracePt t="14585" x="9513888" y="2678113"/>
          <p14:tracePt t="14595" x="9501188" y="2678113"/>
          <p14:tracePt t="14605" x="9475788" y="2678113"/>
          <p14:tracePt t="14617" x="9463088" y="2678113"/>
          <p14:tracePt t="14636" x="9450388" y="2678113"/>
          <p14:tracePt t="14647" x="9437688" y="2678113"/>
          <p14:tracePt t="14676" x="9424988" y="2678113"/>
          <p14:tracePt t="14743" x="9413875" y="2678113"/>
          <p14:tracePt t="14884" x="9437688" y="2678113"/>
          <p14:tracePt t="14894" x="9501188" y="2678113"/>
          <p14:tracePt t="14904" x="9563100" y="2678113"/>
          <p14:tracePt t="14915" x="9613900" y="2678113"/>
          <p14:tracePt t="14922" x="9663113" y="2678113"/>
          <p14:tracePt t="14932" x="9701213" y="2678113"/>
          <p14:tracePt t="14943" x="9750425" y="2678113"/>
          <p14:tracePt t="14952" x="9788525" y="2678113"/>
          <p14:tracePt t="14962" x="9839325" y="2678113"/>
          <p14:tracePt t="14993" x="10001250" y="2678113"/>
          <p14:tracePt t="15003" x="10013950" y="2678113"/>
          <p14:tracePt t="15012" x="10052050" y="2678113"/>
          <p14:tracePt t="15021" x="10088563" y="2678113"/>
          <p14:tracePt t="15031" x="10101263" y="2678113"/>
          <p14:tracePt t="15041" x="10139363" y="2678113"/>
          <p14:tracePt t="15051" x="10177463" y="2678113"/>
          <p14:tracePt t="15061" x="10188575" y="2678113"/>
          <p14:tracePt t="15071" x="10213975" y="2678113"/>
          <p14:tracePt t="15082" x="10239375" y="2678113"/>
          <p14:tracePt t="15102" x="10264775" y="2678113"/>
          <p14:tracePt t="15112" x="10288588" y="2678113"/>
          <p14:tracePt t="15123" x="10288588" y="2665413"/>
          <p14:tracePt t="15132" x="10313988" y="2665413"/>
          <p14:tracePt t="15144" x="10339388" y="2665413"/>
          <p14:tracePt t="15170" x="10352088" y="2665413"/>
          <p14:tracePt t="15190" x="10364788" y="2665413"/>
          <p14:tracePt t="15200" x="10377488" y="2652713"/>
          <p14:tracePt t="15795" x="10390188" y="2652713"/>
          <p14:tracePt t="15815" x="10401300" y="2652713"/>
          <p14:tracePt t="15847" x="10414000" y="2652713"/>
          <p14:tracePt t="15856" x="10426700" y="2652713"/>
          <p14:tracePt t="15886" x="10426700" y="2640013"/>
          <p14:tracePt t="15925" x="10439400" y="2640013"/>
          <p14:tracePt t="16044" x="10439400" y="2627313"/>
          <p14:tracePt t="16075" x="10439400" y="2616200"/>
          <p14:tracePt t="16114" x="10439400" y="2603500"/>
          <p14:tracePt t="16124" x="10452100" y="2603500"/>
          <p14:tracePt t="16133" x="10452100" y="2578100"/>
          <p14:tracePt t="16142" x="10477500" y="2516188"/>
          <p14:tracePt t="16152" x="10514013" y="2403475"/>
          <p14:tracePt t="16162" x="10564813" y="2290763"/>
          <p14:tracePt t="16173" x="10614025" y="2114550"/>
          <p14:tracePt t="16183" x="10652125" y="1839913"/>
          <p14:tracePt t="16194" x="10690225" y="1589088"/>
          <p14:tracePt t="16204" x="10702925" y="1427163"/>
          <p14:tracePt t="16215" x="10739438" y="1289050"/>
          <p14:tracePt t="16223" x="10752138" y="1214438"/>
          <p14:tracePt t="16234" x="10764838" y="1176338"/>
          <p14:tracePt t="16241" x="10764838" y="1138238"/>
          <p14:tracePt t="16252" x="10764838" y="1114425"/>
          <p14:tracePt t="16261" x="10764838" y="1089025"/>
          <p14:tracePt t="16281" x="10764838" y="1076325"/>
          <p14:tracePt t="16291" x="10764838" y="1063625"/>
          <p14:tracePt t="16313" x="10764838" y="1050925"/>
          <p14:tracePt t="16323" x="10764838" y="1038225"/>
          <p14:tracePt t="16332" x="10764838" y="1025525"/>
          <p14:tracePt t="16380" x="10764838" y="1014413"/>
          <p14:tracePt t="16540" x="10752138" y="1014413"/>
          <p14:tracePt t="16551" x="10739438" y="1014413"/>
          <p14:tracePt t="16560" x="10739438" y="1025525"/>
          <p14:tracePt t="16570" x="10739438" y="1038225"/>
          <p14:tracePt t="16580" x="10726738" y="1050925"/>
          <p14:tracePt t="16588" x="10715625" y="1063625"/>
          <p14:tracePt t="16600" x="10715625" y="1089025"/>
          <p14:tracePt t="16608" x="10715625" y="1125538"/>
          <p14:tracePt t="16618" x="10715625" y="1163638"/>
          <p14:tracePt t="16628" x="10715625" y="1214438"/>
          <p14:tracePt t="16639" x="10726738" y="1250950"/>
          <p14:tracePt t="16648" x="10739438" y="1301750"/>
          <p14:tracePt t="16659" x="10752138" y="1327150"/>
          <p14:tracePt t="16669" x="10764838" y="1350963"/>
          <p14:tracePt t="16680" x="10777538" y="1363663"/>
          <p14:tracePt t="16689" x="10777538" y="1389063"/>
          <p14:tracePt t="16699" x="10777538" y="1401763"/>
          <p14:tracePt t="16712" x="10802938" y="1427163"/>
          <p14:tracePt t="16718" x="10815638" y="1439863"/>
          <p14:tracePt t="16728" x="10815638" y="1463675"/>
          <p14:tracePt t="16748" x="10828338" y="1476375"/>
          <p14:tracePt t="16758" x="10839450" y="1489075"/>
          <p14:tracePt t="16767" x="10852150" y="1489075"/>
          <p14:tracePt t="16797" x="10852150" y="1501775"/>
          <p14:tracePt t="16827" x="10852150" y="1514475"/>
          <p14:tracePt t="16908" x="10852150" y="1527175"/>
          <p14:tracePt t="16926" x="10852150" y="1539875"/>
          <p14:tracePt t="16936" x="10864850" y="1589088"/>
          <p14:tracePt t="16946" x="10864850" y="1627188"/>
          <p14:tracePt t="16971" x="10890250" y="1876425"/>
          <p14:tracePt t="16976" x="10890250" y="2001838"/>
          <p14:tracePt t="16986" x="10890250" y="2114550"/>
          <p14:tracePt t="16998" x="10890250" y="2178050"/>
          <p14:tracePt t="17005" x="10890250" y="2227263"/>
          <p14:tracePt t="17017" x="10890250" y="2265363"/>
          <p14:tracePt t="17030" x="10890250" y="2290763"/>
          <p14:tracePt t="17045" x="10890250" y="2303463"/>
          <p14:tracePt t="17055" x="10890250" y="2314575"/>
          <p14:tracePt t="17064" x="10902950" y="2314575"/>
          <p14:tracePt t="17077" x="10915650" y="2339975"/>
          <p14:tracePt t="17084" x="10915650" y="2365375"/>
          <p14:tracePt t="17094" x="10928350" y="2378075"/>
          <p14:tracePt t="17105" x="10928350" y="2390775"/>
          <p14:tracePt t="17114" x="10928350" y="2414588"/>
          <p14:tracePt t="17135" x="10928350" y="2427288"/>
          <p14:tracePt t="17146" x="10928350" y="2439988"/>
          <p14:tracePt t="17156" x="10928350" y="2452688"/>
          <p14:tracePt t="17205" x="10928350" y="2465388"/>
          <p14:tracePt t="17213" x="10939463" y="2465388"/>
          <p14:tracePt t="17224" x="10952163" y="2478088"/>
          <p14:tracePt t="17236" x="10964863" y="2490788"/>
          <p14:tracePt t="17244" x="10964863" y="2503488"/>
          <p14:tracePt t="17256" x="10964863" y="2516188"/>
          <p14:tracePt t="17286" x="10964863" y="2527300"/>
          <p14:tracePt t="17343" x="10977563" y="2527300"/>
          <p14:tracePt t="17362" x="10990263" y="2527300"/>
          <p14:tracePt t="17393" x="11002963" y="2527300"/>
          <p14:tracePt t="17403" x="11015663" y="2527300"/>
          <p14:tracePt t="17414" x="11028363" y="2527300"/>
          <p14:tracePt t="17434" x="11041063" y="2527300"/>
          <p14:tracePt t="17441" x="11052175" y="2527300"/>
          <p14:tracePt t="17461" x="11064875" y="2516188"/>
          <p14:tracePt t="17481" x="11077575" y="2503488"/>
          <p14:tracePt t="17503" x="11090275" y="2503488"/>
          <p14:tracePt t="17525" x="11090275" y="2490788"/>
          <p14:tracePt t="17533" x="11102975" y="2478088"/>
          <p14:tracePt t="17544" x="11102975" y="2465388"/>
          <p14:tracePt t="17561" x="11102975" y="2452688"/>
          <p14:tracePt t="17591" x="11102975" y="2439988"/>
          <p14:tracePt t="17630" x="11102975" y="2427288"/>
          <p14:tracePt t="18900" x="11090275" y="2427288"/>
          <p14:tracePt t="19802" x="11077575" y="2427288"/>
          <p14:tracePt t="20566" x="11077575" y="2439988"/>
          <p14:tracePt t="20755" x="11064875" y="2439988"/>
          <p14:tracePt t="20765" x="11064875" y="2452688"/>
          <p14:tracePt t="20775" x="11052175" y="2452688"/>
          <p14:tracePt t="20785" x="11041063" y="2452688"/>
          <p14:tracePt t="20804" x="11041063" y="2465388"/>
          <p14:tracePt t="20815" x="11015663" y="2465388"/>
          <p14:tracePt t="20824" x="10964863" y="2490788"/>
          <p14:tracePt t="20834" x="10852150" y="2527300"/>
          <p14:tracePt t="20844" x="10652125" y="2578100"/>
          <p14:tracePt t="20854" x="10313988" y="2640013"/>
          <p14:tracePt t="20864" x="9801225" y="2752725"/>
          <p14:tracePt t="20873" x="9337675" y="2828925"/>
          <p14:tracePt t="20884" x="8674100" y="2916238"/>
          <p14:tracePt t="20894" x="7961313" y="2978150"/>
          <p14:tracePt t="20904" x="7223125" y="2978150"/>
          <p14:tracePt t="20913" x="6659563" y="2978150"/>
          <p14:tracePt t="20923" x="5821363" y="2928938"/>
          <p14:tracePt t="20933" x="5281613" y="2865438"/>
          <p14:tracePt t="20943" x="4781550" y="2816225"/>
          <p14:tracePt t="20953" x="4418013" y="2765425"/>
          <p14:tracePt t="20963" x="4205288" y="2716213"/>
          <p14:tracePt t="20973" x="4030663" y="2703513"/>
          <p14:tracePt t="20983" x="3943350" y="2690813"/>
          <p14:tracePt t="20992" x="3867150" y="2665413"/>
          <p14:tracePt t="21002" x="3817938" y="2640013"/>
          <p14:tracePt t="21013" x="3767138" y="2640013"/>
          <p14:tracePt t="21022" x="3717925" y="2616200"/>
          <p14:tracePt t="21032" x="3679825" y="2603500"/>
          <p14:tracePt t="21043" x="3667125" y="2603500"/>
          <p14:tracePt t="21062" x="3654425" y="2603500"/>
          <p14:tracePt t="21072" x="3643313" y="2590800"/>
          <p14:tracePt t="21082" x="3630613" y="2578100"/>
          <p14:tracePt t="21092" x="3605213" y="2578100"/>
          <p14:tracePt t="21102" x="3579813" y="2565400"/>
          <p14:tracePt t="21112" x="3554413" y="2565400"/>
          <p14:tracePt t="21122" x="3517900" y="2565400"/>
          <p14:tracePt t="21132" x="3454400" y="2552700"/>
          <p14:tracePt t="21143" x="3367088" y="2552700"/>
          <p14:tracePt t="21151" x="3279775" y="2552700"/>
          <p14:tracePt t="21163" x="3128963" y="2552700"/>
          <p14:tracePt t="21172" x="2992438" y="2540000"/>
          <p14:tracePt t="21181" x="2879725" y="2527300"/>
          <p14:tracePt t="21192" x="2803525" y="2527300"/>
          <p14:tracePt t="21201" x="2690813" y="2490788"/>
          <p14:tracePt t="21211" x="2616200" y="2465388"/>
          <p14:tracePt t="21221" x="2541588" y="2414588"/>
          <p14:tracePt t="21230" x="2465388" y="2352675"/>
          <p14:tracePt t="21242" x="2403475" y="2303463"/>
          <p14:tracePt t="21251" x="2365375" y="2265363"/>
          <p14:tracePt t="21261" x="2328863" y="2201863"/>
          <p14:tracePt t="21270" x="2303463" y="2190750"/>
          <p14:tracePt t="21281" x="2303463" y="2178050"/>
          <p14:tracePt t="21291" x="2290763" y="2165350"/>
          <p14:tracePt t="21300" x="2278063" y="2152650"/>
          <p14:tracePt t="21330" x="2265363" y="2139950"/>
          <p14:tracePt t="21340" x="2252663" y="2139950"/>
          <p14:tracePt t="21657" x="2265363" y="2139950"/>
          <p14:tracePt t="21687" x="2278063" y="2139950"/>
          <p14:tracePt t="21697" x="2303463" y="2139950"/>
          <p14:tracePt t="21717" x="2316163" y="2139950"/>
          <p14:tracePt t="21737" x="2316163" y="2152650"/>
          <p14:tracePt t="21747" x="2328863" y="2152650"/>
          <p14:tracePt t="21757" x="2339975" y="2165350"/>
          <p14:tracePt t="21777" x="2352675" y="2165350"/>
          <p14:tracePt t="21786" x="2378075" y="2178050"/>
          <p14:tracePt t="21796" x="2390775" y="2178050"/>
          <p14:tracePt t="21806" x="2403475" y="2178050"/>
          <p14:tracePt t="21816" x="2428875" y="2178050"/>
          <p14:tracePt t="21826" x="2441575" y="2178050"/>
          <p14:tracePt t="21836" x="2452688" y="2190750"/>
          <p14:tracePt t="21846" x="2478088" y="2190750"/>
          <p14:tracePt t="21866" x="2503488" y="2190750"/>
          <p14:tracePt t="21876" x="2528888" y="2190750"/>
          <p14:tracePt t="21896" x="2554288" y="2190750"/>
          <p14:tracePt t="21905" x="2565400" y="2190750"/>
          <p14:tracePt t="21915" x="2578100" y="2190750"/>
          <p14:tracePt t="21925" x="2603500" y="2190750"/>
          <p14:tracePt t="21945" x="2628900" y="2190750"/>
          <p14:tracePt t="21955" x="2641600" y="2190750"/>
          <p14:tracePt t="21984" x="2654300" y="2190750"/>
          <p14:tracePt t="21996" x="2667000" y="2190750"/>
          <p14:tracePt t="22004" x="2678113" y="2190750"/>
          <p14:tracePt t="22016" x="2703513" y="2190750"/>
          <p14:tracePt t="22024" x="2716213" y="2190750"/>
          <p14:tracePt t="22034" x="2728913" y="2190750"/>
          <p14:tracePt t="22045" x="2754313" y="2190750"/>
          <p14:tracePt t="22054" x="2767013" y="2190750"/>
          <p14:tracePt t="22064" x="2778125" y="2190750"/>
          <p14:tracePt t="22073" x="2790825" y="2190750"/>
          <p14:tracePt t="22084" x="2816225" y="2190750"/>
          <p14:tracePt t="22095" x="2854325" y="2201863"/>
          <p14:tracePt t="22104" x="2890838" y="2201863"/>
          <p14:tracePt t="22113" x="2916238" y="2214563"/>
          <p14:tracePt t="22124" x="2941638" y="2214563"/>
          <p14:tracePt t="22143" x="2967038" y="2214563"/>
          <p14:tracePt t="22153" x="2992438" y="2214563"/>
          <p14:tracePt t="22183" x="3003550" y="2214563"/>
          <p14:tracePt t="22203" x="3016250" y="2214563"/>
          <p14:tracePt t="22798" x="3054350" y="2214563"/>
          <p14:tracePt t="22808" x="3103563" y="2214563"/>
          <p14:tracePt t="22818" x="3128963" y="2214563"/>
          <p14:tracePt t="22828" x="3154363" y="2214563"/>
          <p14:tracePt t="22838" x="3205163" y="2214563"/>
          <p14:tracePt t="22848" x="3228975" y="2214563"/>
          <p14:tracePt t="22857" x="3241675" y="2214563"/>
          <p14:tracePt t="22868" x="3254375" y="2214563"/>
          <p14:tracePt t="22887" x="3267075" y="2214563"/>
          <p14:tracePt t="22898" x="3292475" y="2214563"/>
          <p14:tracePt t="22918" x="3305175" y="2214563"/>
          <p14:tracePt t="23106" x="3317875" y="2214563"/>
          <p14:tracePt t="23126" x="3328988" y="2214563"/>
          <p14:tracePt t="23136" x="3354388" y="2214563"/>
          <p14:tracePt t="23156" x="3379788" y="2214563"/>
          <p14:tracePt t="23166" x="3405188" y="2214563"/>
          <p14:tracePt t="23186" x="3417888" y="2214563"/>
          <p14:tracePt t="23215" x="3429000" y="2214563"/>
          <p14:tracePt t="23226" x="3441700" y="2214563"/>
          <p14:tracePt t="23254" x="3454400" y="2214563"/>
          <p14:tracePt t="23265" x="3479800" y="2214563"/>
          <p14:tracePt t="23275" x="3492500" y="2214563"/>
          <p14:tracePt t="23284" x="3517900" y="2214563"/>
          <p14:tracePt t="23295" x="3530600" y="2214563"/>
          <p14:tracePt t="23305" x="3541713" y="2214563"/>
          <p14:tracePt t="23315" x="3567113" y="2214563"/>
          <p14:tracePt t="23334" x="3592513" y="2214563"/>
          <p14:tracePt t="23344" x="3617913" y="2214563"/>
          <p14:tracePt t="23375" x="3630613" y="2214563"/>
          <p14:tracePt t="23394" x="3643313" y="2214563"/>
          <p14:tracePt t="23414" x="3654425" y="2214563"/>
          <p14:tracePt t="23444" x="3667125" y="2214563"/>
          <p14:tracePt t="23453" x="3679825" y="2214563"/>
          <p14:tracePt t="23463" x="3692525" y="2214563"/>
          <p14:tracePt t="23493" x="3730625" y="2214563"/>
          <p14:tracePt t="23503" x="3743325" y="2214563"/>
          <p14:tracePt t="23513" x="3779838" y="2214563"/>
          <p14:tracePt t="23523" x="3817938" y="2214563"/>
          <p14:tracePt t="23533" x="3867150" y="2214563"/>
          <p14:tracePt t="23543" x="3905250" y="2214563"/>
          <p14:tracePt t="23553" x="3943350" y="2214563"/>
          <p14:tracePt t="23563" x="3956050" y="2214563"/>
          <p14:tracePt t="23573" x="3979863" y="2214563"/>
          <p14:tracePt t="23582" x="3992563" y="2214563"/>
          <p14:tracePt t="23592" x="4005263" y="2214563"/>
          <p14:tracePt t="23602" x="4030663" y="2214563"/>
          <p14:tracePt t="23612" x="4056063" y="2214563"/>
          <p14:tracePt t="23622" x="4068763" y="2214563"/>
          <p14:tracePt t="23632" x="4081463" y="2214563"/>
          <p14:tracePt t="23642" x="4105275" y="2214563"/>
          <p14:tracePt t="23653" x="4117975" y="2214563"/>
          <p14:tracePt t="23671" x="4130675" y="2214563"/>
          <p14:tracePt t="23691" x="4143375" y="2214563"/>
          <p14:tracePt t="23702" x="4156075" y="2214563"/>
          <p14:tracePt t="23722" x="4168775" y="2214563"/>
          <p14:tracePt t="23732" x="4181475" y="2214563"/>
          <p14:tracePt t="23741" x="4192588" y="2214563"/>
          <p14:tracePt t="23752" x="4217988" y="2214563"/>
          <p14:tracePt t="23761" x="4230688" y="2214563"/>
          <p14:tracePt t="23771" x="4243388" y="2214563"/>
          <p14:tracePt t="23781" x="4268788" y="2214563"/>
          <p14:tracePt t="23801" x="4281488" y="2214563"/>
          <p14:tracePt t="23830" x="4294188" y="2214563"/>
          <p14:tracePt t="23840" x="4305300" y="2214563"/>
          <p14:tracePt t="23940" x="4294188" y="2214563"/>
          <p14:tracePt t="23950" x="4268788" y="2214563"/>
          <p14:tracePt t="23959" x="4243388" y="2214563"/>
          <p14:tracePt t="23979" x="4217988" y="2214563"/>
          <p14:tracePt t="23989" x="4192588" y="2214563"/>
          <p14:tracePt t="24009" x="4181475" y="2214563"/>
          <p14:tracePt t="24019" x="4156075" y="2214563"/>
          <p14:tracePt t="24029" x="4143375" y="2214563"/>
          <p14:tracePt t="24040" x="4130675" y="2214563"/>
          <p14:tracePt t="24049" x="4117975" y="2214563"/>
          <p14:tracePt t="24059" x="4105275" y="2214563"/>
          <p14:tracePt t="24068" x="4081463" y="2201863"/>
          <p14:tracePt t="24079" x="4068763" y="2201863"/>
          <p14:tracePt t="24088" x="4056063" y="2201863"/>
          <p14:tracePt t="24099" x="4030663" y="2201863"/>
          <p14:tracePt t="24108" x="4017963" y="2201863"/>
          <p14:tracePt t="24118" x="4005263" y="2201863"/>
          <p14:tracePt t="24129" x="3979863" y="2201863"/>
          <p14:tracePt t="24138" x="3968750" y="2201863"/>
          <p14:tracePt t="24149" x="3956050" y="2201863"/>
          <p14:tracePt t="24158" x="3943350" y="2201863"/>
          <p14:tracePt t="24179" x="3930650" y="2201863"/>
          <p14:tracePt t="24208" x="3917950" y="2201863"/>
          <p14:tracePt t="24229" x="3905250" y="2201863"/>
          <p14:tracePt t="24237" x="3892550" y="2201863"/>
          <p14:tracePt t="24485" x="3879850" y="2201863"/>
          <p14:tracePt t="24951" x="3892550" y="2201863"/>
          <p14:tracePt t="24962" x="3943350" y="2201863"/>
          <p14:tracePt t="24971" x="4005263" y="2201863"/>
          <p14:tracePt t="24982" x="4168775" y="2227263"/>
          <p14:tracePt t="24991" x="4356100" y="2265363"/>
          <p14:tracePt t="25002" x="4556125" y="2303463"/>
          <p14:tracePt t="25011" x="4694238" y="2352675"/>
          <p14:tracePt t="25021" x="4881563" y="2403475"/>
          <p14:tracePt t="25032" x="5194300" y="2490788"/>
          <p14:tracePt t="25040" x="5394325" y="2540000"/>
          <p14:tracePt t="25050" x="5507038" y="2578100"/>
          <p14:tracePt t="25061" x="5595938" y="2603500"/>
          <p14:tracePt t="25070" x="5757863" y="2652713"/>
          <p14:tracePt t="25080" x="5883275" y="2703513"/>
          <p14:tracePt t="25090" x="5995988" y="2740025"/>
          <p14:tracePt t="25100" x="6134100" y="2778125"/>
          <p14:tracePt t="25110" x="6246813" y="2790825"/>
          <p14:tracePt t="25120" x="6346825" y="2803525"/>
          <p14:tracePt t="25130" x="6521450" y="2840038"/>
          <p14:tracePt t="25139" x="6634163" y="2840038"/>
          <p14:tracePt t="25149" x="6746875" y="2852738"/>
          <p14:tracePt t="25160" x="6808788" y="2865438"/>
          <p14:tracePt t="25169" x="6859588" y="2865438"/>
          <p14:tracePt t="25179" x="6910388" y="2865438"/>
          <p14:tracePt t="25189" x="6946900" y="2865438"/>
          <p14:tracePt t="25199" x="6997700" y="2865438"/>
          <p14:tracePt t="25209" x="7021513" y="2865438"/>
          <p14:tracePt t="25220" x="7059613" y="2865438"/>
          <p14:tracePt t="25229" x="7085013" y="2865438"/>
          <p14:tracePt t="25238" x="7110413" y="2865438"/>
          <p14:tracePt t="25248" x="7123113" y="2865438"/>
          <p14:tracePt t="25258" x="7146925" y="2865438"/>
          <p14:tracePt t="25268" x="7159625" y="2865438"/>
          <p14:tracePt t="25279" x="7172325" y="2865438"/>
          <p14:tracePt t="25288" x="7197725" y="2865438"/>
          <p14:tracePt t="25299" x="7235825" y="2865438"/>
          <p14:tracePt t="25309" x="7259638" y="2865438"/>
          <p14:tracePt t="25318" x="7297738" y="2865438"/>
          <p14:tracePt t="25329" x="7310438" y="2865438"/>
          <p14:tracePt t="25338" x="7323138" y="2865438"/>
          <p14:tracePt t="25348" x="7348538" y="2865438"/>
          <p14:tracePt t="25359" x="7372350" y="2865438"/>
          <p14:tracePt t="25368" x="7423150" y="2852738"/>
          <p14:tracePt t="25379" x="7472363" y="2852738"/>
          <p14:tracePt t="25388" x="7510463" y="2852738"/>
          <p14:tracePt t="25398" x="7561263" y="2840038"/>
          <p14:tracePt t="25409" x="7648575" y="2803525"/>
          <p14:tracePt t="25417" x="7723188" y="2778125"/>
          <p14:tracePt t="25429" x="7797800" y="2765425"/>
          <p14:tracePt t="25437" x="7823200" y="2752725"/>
          <p14:tracePt t="25447" x="7897813" y="2740025"/>
          <p14:tracePt t="25458" x="7961313" y="2728913"/>
          <p14:tracePt t="25477" x="7948613" y="2740025"/>
          <p14:tracePt t="25487" x="7923213" y="2765425"/>
          <p14:tracePt t="25785" x="7923213" y="2752725"/>
          <p14:tracePt t="25795" x="7974013" y="2740025"/>
          <p14:tracePt t="25805" x="8086725" y="2728913"/>
          <p14:tracePt t="25814" x="8212138" y="2728913"/>
          <p14:tracePt t="25824" x="8299450" y="2728913"/>
          <p14:tracePt t="25835" x="8412163" y="2728913"/>
          <p14:tracePt t="25844" x="8537575" y="2728913"/>
          <p14:tracePt t="25855" x="8624888" y="2728913"/>
          <p14:tracePt t="25864" x="8712200" y="2728913"/>
          <p14:tracePt t="25874" x="8763000" y="2728913"/>
          <p14:tracePt t="25884" x="8774113" y="2728913"/>
          <p14:tracePt t="25893" x="8786813" y="2728913"/>
          <p14:tracePt t="25914" x="8799513" y="2728913"/>
          <p14:tracePt t="25934" x="8812213" y="2728913"/>
          <p14:tracePt t="25963" x="8824913" y="2728913"/>
          <p14:tracePt t="25993" x="8837613" y="2728913"/>
          <p14:tracePt t="26013" x="8850313" y="2728913"/>
          <p14:tracePt t="26023" x="8886825" y="2728913"/>
          <p14:tracePt t="26033" x="8924925" y="2728913"/>
          <p14:tracePt t="26042" x="8963025" y="2728913"/>
          <p14:tracePt t="26052" x="9037638" y="2703513"/>
          <p14:tracePt t="26062" x="9124950" y="2690813"/>
          <p14:tracePt t="26072" x="9212263" y="2665413"/>
          <p14:tracePt t="26082" x="9263063" y="2652713"/>
          <p14:tracePt t="26092" x="9301163" y="2652713"/>
          <p14:tracePt t="26102" x="9350375" y="2652713"/>
          <p14:tracePt t="26112" x="9363075" y="2652713"/>
          <p14:tracePt t="26122" x="9401175" y="2652713"/>
          <p14:tracePt t="26131" x="9424988" y="2652713"/>
          <p14:tracePt t="26161" x="9437688" y="2652713"/>
          <p14:tracePt t="26182" x="9450388" y="2652713"/>
          <p14:tracePt t="26201" x="9463088" y="2652713"/>
          <p14:tracePt t="26252" x="9475788" y="2665413"/>
          <p14:tracePt t="26261" x="9488488" y="2665413"/>
          <p14:tracePt t="26270" x="9488488" y="2678113"/>
          <p14:tracePt t="26300" x="9501188" y="2678113"/>
          <p14:tracePt t="26657" x="9488488" y="2678113"/>
          <p14:tracePt t="26668" x="9450388" y="2678113"/>
          <p14:tracePt t="26678" x="9437688" y="2678113"/>
          <p14:tracePt t="26688" x="9401175" y="2678113"/>
          <p14:tracePt t="26697" x="9375775" y="2665413"/>
          <p14:tracePt t="26709" x="9363075" y="2665413"/>
          <p14:tracePt t="26728" x="9350375" y="2665413"/>
          <p14:tracePt t="26748" x="9337675" y="2665413"/>
          <p14:tracePt t="26758" x="9324975" y="2665413"/>
          <p14:tracePt t="26788" x="9312275" y="2665413"/>
          <p14:tracePt t="26808" x="9301163" y="2665413"/>
          <p14:tracePt t="26817" x="9288463" y="2652713"/>
          <p14:tracePt t="26836" x="9288463" y="2640013"/>
          <p14:tracePt t="26845" x="9275763" y="2640013"/>
          <p14:tracePt t="26857" x="9263063" y="2640013"/>
          <p14:tracePt t="26887" x="9250363" y="2640013"/>
          <p14:tracePt t="26908" x="9237663" y="2640013"/>
          <p14:tracePt t="26916" x="9224963" y="2640013"/>
          <p14:tracePt t="26945" x="9212263" y="2640013"/>
          <p14:tracePt t="26955" x="9212263" y="2627313"/>
          <p14:tracePt t="26988" x="9188450" y="2616200"/>
          <p14:tracePt t="27244" x="9199563" y="2616200"/>
          <p14:tracePt t="27255" x="9212263" y="2616200"/>
          <p14:tracePt t="27264" x="9224963" y="2616200"/>
          <p14:tracePt t="27274" x="9237663" y="2616200"/>
          <p14:tracePt t="27282" x="9250363" y="2616200"/>
          <p14:tracePt t="27312" x="9275763" y="2616200"/>
          <p14:tracePt t="27322" x="9288463" y="2616200"/>
          <p14:tracePt t="27331" x="9301163" y="2616200"/>
          <p14:tracePt t="27344" x="9337675" y="2616200"/>
          <p14:tracePt t="27353" x="9363075" y="2616200"/>
          <p14:tracePt t="27365" x="9375775" y="2616200"/>
          <p14:tracePt t="27373" x="9401175" y="2616200"/>
          <p14:tracePt t="27383" x="9413875" y="2616200"/>
          <p14:tracePt t="27393" x="9424988" y="2616200"/>
          <p14:tracePt t="27401" x="9437688" y="2616200"/>
          <p14:tracePt t="27421" x="9450388" y="2616200"/>
          <p14:tracePt t="27451" x="9463088" y="2616200"/>
          <p14:tracePt t="27472" x="9475788" y="2616200"/>
          <p14:tracePt t="27689" x="9450388" y="2616200"/>
          <p14:tracePt t="27710" x="9450388" y="2627313"/>
          <p14:tracePt t="27938" x="9450388" y="2616200"/>
          <p14:tracePt t="27979" x="9437688" y="2616200"/>
          <p14:tracePt t="27989" x="9424988" y="2616200"/>
          <p14:tracePt t="27996" x="9375775" y="2616200"/>
          <p14:tracePt t="28006" x="9199563" y="2640013"/>
          <p14:tracePt t="28018" x="9024938" y="2640013"/>
          <p14:tracePt t="28026" x="8874125" y="2690813"/>
          <p14:tracePt t="28035" x="8724900" y="2690813"/>
          <p14:tracePt t="28046" x="8537575" y="2690813"/>
          <p14:tracePt t="28058" x="8299450" y="2690813"/>
          <p14:tracePt t="28067" x="7886700" y="2690813"/>
          <p14:tracePt t="28077" x="7485063" y="2690813"/>
          <p14:tracePt t="28087" x="7097713" y="2690813"/>
          <p14:tracePt t="28098" x="6659563" y="2690813"/>
          <p14:tracePt t="28107" x="5945188" y="2640013"/>
          <p14:tracePt t="28115" x="5370513" y="2590800"/>
          <p14:tracePt t="28126" x="5019675" y="2590800"/>
          <p14:tracePt t="28135" x="4656138" y="2565400"/>
          <p14:tracePt t="28145" x="4305300" y="2452688"/>
          <p14:tracePt t="28155" x="4105275" y="2390775"/>
          <p14:tracePt t="28165" x="3956050" y="2327275"/>
          <p14:tracePt t="28176" x="3830638" y="2278063"/>
          <p14:tracePt t="28186" x="3779838" y="2252663"/>
          <p14:tracePt t="28197" x="3743325" y="2239963"/>
          <p14:tracePt t="28205" x="3730625" y="2227263"/>
          <p14:tracePt t="28214" x="3717925" y="2190750"/>
          <p14:tracePt t="28225" x="3717925" y="2178050"/>
          <p14:tracePt t="28235" x="3717925" y="2152650"/>
          <p14:tracePt t="28245" x="3717925" y="2139950"/>
          <p14:tracePt t="28254" x="3717925" y="2127250"/>
          <p14:tracePt t="28267" x="3717925" y="2114550"/>
          <p14:tracePt t="28276" x="3717925" y="2101850"/>
          <p14:tracePt t="28296" x="3705225" y="2101850"/>
          <p14:tracePt t="28319" x="3692525" y="2089150"/>
          <p14:tracePt t="28327" x="3679825" y="2089150"/>
          <p14:tracePt t="28335" x="3679825" y="2078038"/>
          <p14:tracePt t="28347" x="3667125" y="2078038"/>
          <p14:tracePt t="28355" x="3654425" y="2065338"/>
          <p14:tracePt t="28364" x="3643313" y="2065338"/>
          <p14:tracePt t="28383" x="3630613" y="2052638"/>
          <p14:tracePt t="28394" x="3605213" y="2052638"/>
          <p14:tracePt t="28404" x="3592513" y="2052638"/>
          <p14:tracePt t="28413" x="3567113" y="2052638"/>
          <p14:tracePt t="28423" x="3505200" y="2052638"/>
          <p14:tracePt t="28432" x="3441700" y="2052638"/>
          <p14:tracePt t="28444" x="3367088" y="2052638"/>
          <p14:tracePt t="28455" x="3279775" y="2052638"/>
          <p14:tracePt t="28463" x="3141663" y="2101850"/>
          <p14:tracePt t="28474" x="3041650" y="2114550"/>
          <p14:tracePt t="28483" x="2967038" y="2127250"/>
          <p14:tracePt t="28493" x="2890838" y="2165350"/>
          <p14:tracePt t="28502" x="2841625" y="2165350"/>
          <p14:tracePt t="28512" x="2803525" y="2178050"/>
          <p14:tracePt t="28522" x="2778125" y="2178050"/>
          <p14:tracePt t="28532" x="2741613" y="2178050"/>
          <p14:tracePt t="28544" x="2728913" y="2178050"/>
          <p14:tracePt t="28553" x="2716213" y="2178050"/>
          <p14:tracePt t="28567" x="2703513" y="2178050"/>
          <p14:tracePt t="28575" x="2690813" y="2178050"/>
          <p14:tracePt t="28602" x="2678113" y="2178050"/>
          <p14:tracePt t="28760" x="2678113" y="2190750"/>
          <p14:tracePt t="28772" x="2678113" y="2201863"/>
          <p14:tracePt t="28780" x="2678113" y="2214563"/>
          <p14:tracePt t="28791" x="2678113" y="2227263"/>
          <p14:tracePt t="28800" x="2678113" y="2239963"/>
          <p14:tracePt t="28810" x="2678113" y="2252663"/>
          <p14:tracePt t="28829" x="2678113" y="2265363"/>
          <p14:tracePt t="28841" x="2678113" y="2278063"/>
          <p14:tracePt t="28850" x="2678113" y="2290763"/>
          <p14:tracePt t="28859" x="2678113" y="2303463"/>
          <p14:tracePt t="28870" x="2690813" y="2314575"/>
          <p14:tracePt t="28882" x="2690813" y="2327275"/>
          <p14:tracePt t="28892" x="2703513" y="2339975"/>
          <p14:tracePt t="28901" x="2716213" y="2352675"/>
          <p14:tracePt t="28910" x="2716213" y="2365375"/>
          <p14:tracePt t="28929" x="2716213" y="2378075"/>
          <p14:tracePt t="28938" x="2716213" y="2390775"/>
          <p14:tracePt t="28949" x="2728913" y="2403475"/>
          <p14:tracePt t="28969" x="2741613" y="2414588"/>
          <p14:tracePt t="28979" x="2754313" y="2439988"/>
          <p14:tracePt t="28988" x="2754313" y="2452688"/>
          <p14:tracePt t="28999" x="2754313" y="2465388"/>
          <p14:tracePt t="29008" x="2754313" y="2478088"/>
          <p14:tracePt t="29029" x="2754313" y="2490788"/>
          <p14:tracePt t="29051" x="2754313" y="2503488"/>
          <p14:tracePt t="29078" x="2754313" y="2516188"/>
          <p14:tracePt t="29445" x="2767013" y="2516188"/>
          <p14:tracePt t="29454" x="2803525" y="2516188"/>
          <p14:tracePt t="29464" x="2867025" y="2527300"/>
          <p14:tracePt t="29475" x="3054350" y="2552700"/>
          <p14:tracePt t="29484" x="3417888" y="2565400"/>
          <p14:tracePt t="29495" x="3805238" y="2565400"/>
          <p14:tracePt t="29504" x="4294188" y="2565400"/>
          <p14:tracePt t="29514" x="4868863" y="2603500"/>
          <p14:tracePt t="29525" x="5194300" y="2640013"/>
          <p14:tracePt t="29534" x="5383213" y="2665413"/>
          <p14:tracePt t="29545" x="5519738" y="2690813"/>
          <p14:tracePt t="29554" x="5607050" y="2690813"/>
          <p14:tracePt t="29564" x="5657850" y="2690813"/>
          <p14:tracePt t="29575" x="5683250" y="2690813"/>
          <p14:tracePt t="29584" x="5695950" y="2690813"/>
          <p14:tracePt t="29595" x="5708650" y="2690813"/>
          <p14:tracePt t="29604" x="5719763" y="2690813"/>
          <p14:tracePt t="29931" x="5732463" y="2690813"/>
          <p14:tracePt t="29940" x="5821363" y="2665413"/>
          <p14:tracePt t="29954" x="5970588" y="2616200"/>
          <p14:tracePt t="29962" x="6183313" y="2565400"/>
          <p14:tracePt t="29975" x="6396038" y="2565400"/>
          <p14:tracePt t="29981" x="6721475" y="2565400"/>
          <p14:tracePt t="29990" x="7097713" y="2516188"/>
          <p14:tracePt t="30001" x="7585075" y="2490788"/>
          <p14:tracePt t="30010" x="7986713" y="2465388"/>
          <p14:tracePt t="30021" x="8335963" y="2465388"/>
          <p14:tracePt t="30030" x="8524875" y="2439988"/>
          <p14:tracePt t="30040" x="8737600" y="2414588"/>
          <p14:tracePt t="30051" x="8886825" y="2414588"/>
          <p14:tracePt t="30060" x="8937625" y="2414588"/>
          <p14:tracePt t="30071" x="8975725" y="2414588"/>
          <p14:tracePt t="30080" x="8999538" y="2414588"/>
          <p14:tracePt t="30269" x="9012238" y="2414588"/>
          <p14:tracePt t="30288" x="9050338" y="2414588"/>
          <p14:tracePt t="30298" x="9088438" y="2414588"/>
          <p14:tracePt t="30307" x="9137650" y="2414588"/>
          <p14:tracePt t="30317" x="9212263" y="2439988"/>
          <p14:tracePt t="30328" x="9237663" y="2452688"/>
          <p14:tracePt t="30338" x="9288463" y="2465388"/>
          <p14:tracePt t="30351" x="9324975" y="2478088"/>
          <p14:tracePt t="30360" x="9363075" y="2503488"/>
          <p14:tracePt t="30367" x="9375775" y="2503488"/>
          <p14:tracePt t="30378" x="9388475" y="2503488"/>
          <p14:tracePt t="30388" x="9413875" y="2516188"/>
          <p14:tracePt t="30398" x="9424988" y="2527300"/>
          <p14:tracePt t="30407" x="9437688" y="2540000"/>
          <p14:tracePt t="30417" x="9463088" y="2565400"/>
          <p14:tracePt t="30427" x="9475788" y="2565400"/>
          <p14:tracePt t="30437" x="9525000" y="2590800"/>
          <p14:tracePt t="30448" x="9575800" y="2616200"/>
          <p14:tracePt t="30458" x="9626600" y="2640013"/>
          <p14:tracePt t="30470" x="9663113" y="2665413"/>
          <p14:tracePt t="30478" x="9675813" y="2690813"/>
          <p14:tracePt t="30488" x="9688513" y="2703513"/>
          <p14:tracePt t="30497" x="9701213" y="2716213"/>
          <p14:tracePt t="30507" x="9713913" y="2716213"/>
          <p14:tracePt t="30528" x="9726613" y="2728913"/>
          <p14:tracePt t="30546" x="9739313" y="2740025"/>
          <p14:tracePt t="30565" x="9750425" y="2740025"/>
          <p14:tracePt t="30736" x="9750425" y="2728913"/>
          <p14:tracePt t="30853" x="9750425" y="2716213"/>
          <p14:tracePt t="30863" x="9739313" y="2690813"/>
          <p14:tracePt t="30873" x="9713913" y="2678113"/>
          <p14:tracePt t="30884" x="9701213" y="2665413"/>
          <p14:tracePt t="30893" x="9688513" y="2652713"/>
          <p14:tracePt t="30904" x="9688513" y="2640013"/>
          <p14:tracePt t="30913" x="9675813" y="2640013"/>
          <p14:tracePt t="30923" x="9675813" y="2627313"/>
          <p14:tracePt t="30933" x="9663113" y="2627313"/>
          <p14:tracePt t="30943" x="9663113" y="2616200"/>
          <p14:tracePt t="30955" x="9650413" y="2616200"/>
          <p14:tracePt t="30981" x="9650413" y="2603500"/>
          <p14:tracePt t="30993" x="9637713" y="2603500"/>
          <p14:tracePt t="31341" x="9637713" y="2590800"/>
          <p14:tracePt t="31478" x="9663113" y="2590800"/>
          <p14:tracePt t="31488" x="9675813" y="2590800"/>
          <p14:tracePt t="31498" x="9701213" y="2590800"/>
          <p14:tracePt t="31508" x="9739313" y="2590800"/>
          <p14:tracePt t="31518" x="9763125" y="2590800"/>
          <p14:tracePt t="31528" x="9775825" y="2590800"/>
          <p14:tracePt t="31539" x="9801225" y="2590800"/>
          <p14:tracePt t="31550" x="9813925" y="2590800"/>
          <p14:tracePt t="31561" x="9826625" y="2590800"/>
          <p14:tracePt t="31568" x="9852025" y="2590800"/>
          <p14:tracePt t="31589" x="9875838" y="2590800"/>
          <p14:tracePt t="31597" x="9901238" y="2578100"/>
          <p14:tracePt t="31617" x="9926638" y="2578100"/>
          <p14:tracePt t="31627" x="9939338" y="2578100"/>
          <p14:tracePt t="31637" x="9952038" y="2578100"/>
          <p14:tracePt t="31647" x="9988550" y="2578100"/>
          <p14:tracePt t="31659" x="10013950" y="2578100"/>
          <p14:tracePt t="31668" x="10026650" y="2578100"/>
          <p14:tracePt t="31681" x="10052050" y="2578100"/>
          <p14:tracePt t="31688" x="10064750" y="2578100"/>
          <p14:tracePt t="31698" x="10075863" y="2578100"/>
          <p14:tracePt t="31709" x="10101263" y="2578100"/>
          <p14:tracePt t="31726" x="10126663" y="2578100"/>
          <p14:tracePt t="31736" x="10139363" y="2578100"/>
          <p14:tracePt t="31765" x="10152063" y="2578100"/>
          <p14:tracePt t="31785" x="10164763" y="2578100"/>
          <p14:tracePt t="31796" x="10177463" y="2578100"/>
          <p14:tracePt t="32194" x="10188575" y="2565400"/>
          <p14:tracePt t="32202" x="10252075" y="2540000"/>
          <p14:tracePt t="32212" x="10264775" y="2540000"/>
          <p14:tracePt t="32222" x="10277475" y="2540000"/>
          <p14:tracePt t="32232" x="10313988" y="2540000"/>
          <p14:tracePt t="32243" x="10339388" y="2540000"/>
          <p14:tracePt t="32252" x="10364788" y="2540000"/>
          <p14:tracePt t="32263" x="10390188" y="2540000"/>
          <p14:tracePt t="32273" x="10401300" y="2540000"/>
          <p14:tracePt t="32284" x="10414000" y="2540000"/>
          <p14:tracePt t="32293" x="10452100" y="2540000"/>
          <p14:tracePt t="32303" x="10526713" y="2540000"/>
          <p14:tracePt t="32314" x="10552113" y="2540000"/>
          <p14:tracePt t="32321" x="10564813" y="2540000"/>
          <p14:tracePt t="32331" x="10577513" y="2540000"/>
          <p14:tracePt t="32718" x="10564813" y="2540000"/>
          <p14:tracePt t="32760" x="10552113" y="2540000"/>
          <p14:tracePt t="32778" x="10526713" y="2540000"/>
          <p14:tracePt t="32787" x="10490200" y="2552700"/>
          <p14:tracePt t="32798" x="10414000" y="2590800"/>
          <p14:tracePt t="32807" x="10339388" y="2590800"/>
          <p14:tracePt t="32817" x="10288588" y="2603500"/>
          <p14:tracePt t="32827" x="10252075" y="2616200"/>
          <p14:tracePt t="32837" x="10213975" y="2616200"/>
          <p14:tracePt t="32846" x="10201275" y="2616200"/>
          <p14:tracePt t="32857" x="10188575" y="2616200"/>
          <p14:tracePt t="32867" x="10177463" y="2616200"/>
          <p14:tracePt t="32887" x="10164763" y="2616200"/>
          <p14:tracePt t="32897" x="10152063" y="2616200"/>
          <p14:tracePt t="32927" x="10139363" y="2616200"/>
          <p14:tracePt t="34109" x="10126663" y="2616200"/>
          <p14:tracePt t="34117" x="10113963" y="2616200"/>
          <p14:tracePt t="34136" x="10101263" y="2616200"/>
          <p14:tracePt t="34147" x="10064750" y="2627313"/>
          <p14:tracePt t="34156" x="9963150" y="2678113"/>
          <p14:tracePt t="34167" x="9739313" y="2752725"/>
          <p14:tracePt t="34176" x="9401175" y="2816225"/>
          <p14:tracePt t="34187" x="8899525" y="2903538"/>
          <p14:tracePt t="34196" x="8348663" y="2978150"/>
          <p14:tracePt t="34206" x="7897813" y="3028950"/>
          <p14:tracePt t="34217" x="7397750" y="3078163"/>
          <p14:tracePt t="34226" x="7046913" y="3078163"/>
          <p14:tracePt t="34237" x="6821488" y="3078163"/>
          <p14:tracePt t="34246" x="6559550" y="3078163"/>
          <p14:tracePt t="34256" x="6346825" y="3078163"/>
          <p14:tracePt t="34268" x="6108700" y="3078163"/>
          <p14:tracePt t="34277" x="5921375" y="3041650"/>
          <p14:tracePt t="34287" x="5745163" y="3003550"/>
          <p14:tracePt t="34297" x="5632450" y="2978150"/>
          <p14:tracePt t="34307" x="5545138" y="2941638"/>
          <p14:tracePt t="34318" x="5483225" y="2916238"/>
          <p14:tracePt t="34325" x="5445125" y="2903538"/>
          <p14:tracePt t="34335" x="5432425" y="2890838"/>
          <p14:tracePt t="34355" x="5432425" y="2865438"/>
          <p14:tracePt t="34365" x="5432425" y="2852738"/>
          <p14:tracePt t="34375" x="5432425" y="2840038"/>
          <p14:tracePt t="34386" x="5445125" y="2803525"/>
          <p14:tracePt t="34397" x="5507038" y="2778125"/>
          <p14:tracePt t="34407" x="5607050" y="2728913"/>
          <p14:tracePt t="34414" x="5757863" y="2690813"/>
          <p14:tracePt t="34424" x="5845175" y="2665413"/>
          <p14:tracePt t="34435" x="5932488" y="2652713"/>
          <p14:tracePt t="34444" x="5983288" y="2652713"/>
          <p14:tracePt t="34454" x="6008688" y="2652713"/>
          <p14:tracePt t="34464" x="6021388" y="2652713"/>
          <p14:tracePt t="34474" x="6034088" y="2652713"/>
          <p14:tracePt t="34494" x="6034088" y="2665413"/>
          <p14:tracePt t="34504" x="5995988" y="2690813"/>
          <p14:tracePt t="34516" x="5921375" y="2716213"/>
          <p14:tracePt t="34526" x="5832475" y="2765425"/>
          <p14:tracePt t="34535" x="5708650" y="2816225"/>
          <p14:tracePt t="34546" x="5619750" y="2840038"/>
          <p14:tracePt t="34555" x="5532438" y="2865438"/>
          <p14:tracePt t="34566" x="5370513" y="2928938"/>
          <p14:tracePt t="34573" x="5245100" y="2941638"/>
          <p14:tracePt t="34583" x="5068888" y="2941638"/>
          <p14:tracePt t="34594" x="4881563" y="2941638"/>
          <p14:tracePt t="34603" x="4706938" y="2941638"/>
          <p14:tracePt t="34614" x="4581525" y="2916238"/>
          <p14:tracePt t="34623" x="4406900" y="2878138"/>
          <p14:tracePt t="34633" x="4205288" y="2828925"/>
          <p14:tracePt t="34643" x="4056063" y="2765425"/>
          <p14:tracePt t="34652" x="3892550" y="2690813"/>
          <p14:tracePt t="34666" x="3743325" y="2590800"/>
          <p14:tracePt t="34674" x="3617913" y="2503488"/>
          <p14:tracePt t="34683" x="3530600" y="2439988"/>
          <p14:tracePt t="34692" x="3441700" y="2378075"/>
          <p14:tracePt t="34702" x="3367088" y="2314575"/>
          <p14:tracePt t="34712" x="3292475" y="2252663"/>
          <p14:tracePt t="34722" x="3254375" y="2201863"/>
          <p14:tracePt t="34732" x="3228975" y="2139950"/>
          <p14:tracePt t="34742" x="3216275" y="2089150"/>
          <p14:tracePt t="34751" x="3205163" y="2078038"/>
          <p14:tracePt t="34762" x="3192463" y="2065338"/>
          <p14:tracePt t="34772" x="3192463" y="2052638"/>
          <p14:tracePt t="34781" x="3179763" y="2039938"/>
          <p14:tracePt t="34801" x="3167063" y="2039938"/>
          <p14:tracePt t="34811" x="3154363" y="2039938"/>
          <p14:tracePt t="34821" x="3154363" y="2027238"/>
          <p14:tracePt t="34831" x="3141663" y="2027238"/>
          <p14:tracePt t="34841" x="3141663" y="2014538"/>
          <p14:tracePt t="34851" x="3128963" y="2014538"/>
          <p14:tracePt t="34873" x="3116263" y="2014538"/>
          <p14:tracePt t="34884" x="3103563" y="2014538"/>
          <p14:tracePt t="34894" x="3092450" y="2014538"/>
          <p14:tracePt t="34900" x="3067050" y="2014538"/>
          <p14:tracePt t="34910" x="3054350" y="2014538"/>
          <p14:tracePt t="34921" x="3041650" y="2014538"/>
          <p14:tracePt t="34931" x="3003550" y="2014538"/>
          <p14:tracePt t="34940" x="2967038" y="2014538"/>
          <p14:tracePt t="34950" x="2941638" y="2014538"/>
          <p14:tracePt t="34960" x="2928938" y="2014538"/>
          <p14:tracePt t="34970" x="2903538" y="2014538"/>
          <p14:tracePt t="34980" x="2890838" y="2014538"/>
          <p14:tracePt t="34990" x="2854325" y="2014538"/>
          <p14:tracePt t="35000" x="2816225" y="2014538"/>
          <p14:tracePt t="35010" x="2790825" y="2039938"/>
          <p14:tracePt t="35020" x="2754313" y="2052638"/>
          <p14:tracePt t="35030" x="2703513" y="2089150"/>
          <p14:tracePt t="35040" x="2667000" y="2127250"/>
          <p14:tracePt t="35049" x="2641600" y="2165350"/>
          <p14:tracePt t="35060" x="2603500" y="2239963"/>
          <p14:tracePt t="35070" x="2578100" y="2303463"/>
          <p14:tracePt t="35079" x="2541588" y="2365375"/>
          <p14:tracePt t="35091" x="2528888" y="2427288"/>
          <p14:tracePt t="35099" x="2528888" y="2478088"/>
          <p14:tracePt t="35109" x="2528888" y="2516188"/>
          <p14:tracePt t="35120" x="2528888" y="2527300"/>
          <p14:tracePt t="35129" x="2528888" y="2565400"/>
          <p14:tracePt t="35138" x="2528888" y="2578100"/>
          <p14:tracePt t="35149" x="2528888" y="2590800"/>
          <p14:tracePt t="35158" x="2528888" y="2627313"/>
          <p14:tracePt t="35169" x="2554288" y="2665413"/>
          <p14:tracePt t="35178" x="2616200" y="2703513"/>
          <p14:tracePt t="35188" x="2654300" y="2728913"/>
          <p14:tracePt t="35198" x="2703513" y="2752725"/>
          <p14:tracePt t="35208" x="2754313" y="2778125"/>
          <p14:tracePt t="35218" x="2778125" y="2790825"/>
          <p14:tracePt t="35228" x="2816225" y="2803525"/>
          <p14:tracePt t="35238" x="2828925" y="2816225"/>
          <p14:tracePt t="35248" x="2841625" y="2816225"/>
          <p14:tracePt t="35257" x="2867025" y="2828925"/>
          <p14:tracePt t="35268" x="2916238" y="2840038"/>
          <p14:tracePt t="35278" x="2928938" y="2840038"/>
          <p14:tracePt t="35287" x="2979738" y="2852738"/>
          <p14:tracePt t="35298" x="3067050" y="2852738"/>
          <p14:tracePt t="35307" x="3154363" y="2852738"/>
          <p14:tracePt t="35316" x="3216275" y="2852738"/>
          <p14:tracePt t="35327" x="3292475" y="2852738"/>
          <p14:tracePt t="35337" x="3328988" y="2852738"/>
          <p14:tracePt t="35347" x="3392488" y="2828925"/>
          <p14:tracePt t="35357" x="3405188" y="2816225"/>
          <p14:tracePt t="35367" x="3479800" y="2803525"/>
          <p14:tracePt t="35376" x="3554413" y="2778125"/>
          <p14:tracePt t="35387" x="3643313" y="2740025"/>
          <p14:tracePt t="35397" x="3756025" y="2690813"/>
          <p14:tracePt t="35406" x="3867150" y="2640013"/>
          <p14:tracePt t="35417" x="3943350" y="2603500"/>
          <p14:tracePt t="35426" x="4017963" y="2552700"/>
          <p14:tracePt t="35436" x="4117975" y="2503488"/>
          <p14:tracePt t="35447" x="4192588" y="2465388"/>
          <p14:tracePt t="35456" x="4243388" y="2439988"/>
          <p14:tracePt t="35470" x="4318000" y="2378075"/>
          <p14:tracePt t="35478" x="4394200" y="2327275"/>
          <p14:tracePt t="35487" x="4443413" y="2290763"/>
          <p14:tracePt t="35495" x="4468813" y="2265363"/>
          <p14:tracePt t="35506" x="4506913" y="2239963"/>
          <p14:tracePt t="35517" x="4530725" y="2227263"/>
          <p14:tracePt t="35525" x="4543425" y="2214563"/>
          <p14:tracePt t="35535" x="4543425" y="2201863"/>
          <p14:tracePt t="35546" x="4543425" y="2190750"/>
          <p14:tracePt t="35555" x="4543425" y="2178050"/>
          <p14:tracePt t="35566" x="4543425" y="2152650"/>
          <p14:tracePt t="35575" x="4543425" y="2139950"/>
          <p14:tracePt t="35586" x="4543425" y="2127250"/>
          <p14:tracePt t="35598" x="4543425" y="2089150"/>
          <p14:tracePt t="35606" x="4543425" y="2065338"/>
          <p14:tracePt t="35616" x="4543425" y="2039938"/>
          <p14:tracePt t="35627" x="4543425" y="2014538"/>
          <p14:tracePt t="35638" x="4518025" y="1978025"/>
          <p14:tracePt t="35645" x="4468813" y="1901825"/>
          <p14:tracePt t="35655" x="4418013" y="1876425"/>
          <p14:tracePt t="35664" x="4368800" y="1852613"/>
          <p14:tracePt t="35674" x="4294188" y="1839913"/>
          <p14:tracePt t="35684" x="4192588" y="1827213"/>
          <p14:tracePt t="35695" x="4117975" y="1814513"/>
          <p14:tracePt t="35704" x="4005263" y="1814513"/>
          <p14:tracePt t="35714" x="3917950" y="1814513"/>
          <p14:tracePt t="35724" x="3843338" y="1814513"/>
          <p14:tracePt t="35733" x="3756025" y="1814513"/>
          <p14:tracePt t="35747" x="3679825" y="1814513"/>
          <p14:tracePt t="35756" x="3617913" y="1814513"/>
          <p14:tracePt t="35764" x="3567113" y="1827213"/>
          <p14:tracePt t="35774" x="3517900" y="1852613"/>
          <p14:tracePt t="35784" x="3492500" y="1865313"/>
          <p14:tracePt t="35793" x="3454400" y="1889125"/>
          <p14:tracePt t="35803" x="3417888" y="1901825"/>
          <p14:tracePt t="35813" x="3405188" y="1901825"/>
          <p14:tracePt t="35823" x="3392488" y="1914525"/>
          <p14:tracePt t="35833" x="3367088" y="1939925"/>
          <p14:tracePt t="35845" x="3341688" y="1952625"/>
          <p14:tracePt t="35853" x="3341688" y="1965325"/>
          <p14:tracePt t="35863" x="3328988" y="1965325"/>
          <p14:tracePt t="35873" x="3305175" y="2001838"/>
          <p14:tracePt t="35883" x="3279775" y="2027238"/>
          <p14:tracePt t="35894" x="3267075" y="2039938"/>
          <p14:tracePt t="35902" x="3254375" y="2065338"/>
          <p14:tracePt t="35913" x="3228975" y="2089150"/>
          <p14:tracePt t="35923" x="3205163" y="2127250"/>
          <p14:tracePt t="35932" x="3179763" y="2190750"/>
          <p14:tracePt t="35944" x="3154363" y="2278063"/>
          <p14:tracePt t="35952" x="3154363" y="2365375"/>
          <p14:tracePt t="35962" x="3154363" y="2478088"/>
          <p14:tracePt t="35973" x="3179763" y="2552700"/>
          <p14:tracePt t="35982" x="3216275" y="2603500"/>
          <p14:tracePt t="35992" x="3254375" y="2640013"/>
          <p14:tracePt t="36002" x="3328988" y="2728913"/>
          <p14:tracePt t="36011" x="3392488" y="2778125"/>
          <p14:tracePt t="36022" x="3467100" y="2828925"/>
          <p14:tracePt t="36032" x="3541713" y="2865438"/>
          <p14:tracePt t="36041" x="3592513" y="2878138"/>
          <p14:tracePt t="36051" x="3667125" y="2916238"/>
          <p14:tracePt t="36060" x="3717925" y="2916238"/>
          <p14:tracePt t="36072" x="3792538" y="2941638"/>
          <p14:tracePt t="36081" x="3867150" y="2941638"/>
          <p14:tracePt t="36090" x="3992563" y="2941638"/>
          <p14:tracePt t="36101" x="4081463" y="2941638"/>
          <p14:tracePt t="36111" x="4143375" y="2941638"/>
          <p14:tracePt t="36121" x="4217988" y="2941638"/>
          <p14:tracePt t="36130" x="4268788" y="2928938"/>
          <p14:tracePt t="36141" x="4281488" y="2916238"/>
          <p14:tracePt t="36151" x="4305300" y="2890838"/>
          <p14:tracePt t="36160" x="4330700" y="2878138"/>
          <p14:tracePt t="36171" x="4343400" y="2865438"/>
          <p14:tracePt t="36191" x="4368800" y="2852738"/>
          <p14:tracePt t="36200" x="4381500" y="2840038"/>
          <p14:tracePt t="36220" x="4381500" y="2828925"/>
          <p14:tracePt t="36230" x="4394200" y="2803525"/>
          <p14:tracePt t="36240" x="4406900" y="2790825"/>
          <p14:tracePt t="36250" x="4418013" y="2790825"/>
          <p14:tracePt t="36260" x="4418013" y="2778125"/>
          <p14:tracePt t="36281" x="4418013" y="2765425"/>
          <p14:tracePt t="36329" x="4418013" y="2752725"/>
          <p14:tracePt t="36350" x="4418013" y="2740025"/>
          <p14:tracePt t="36388" x="4418013" y="2728913"/>
          <p14:tracePt t="36448" x="4418013" y="2716213"/>
          <p14:tracePt t="36458" x="4418013" y="2703513"/>
          <p14:tracePt t="36468" x="4430713" y="2690813"/>
          <p14:tracePt t="36477" x="4430713" y="2678113"/>
          <p14:tracePt t="36487" x="4430713" y="2640013"/>
          <p14:tracePt t="36498" x="4430713" y="2603500"/>
          <p14:tracePt t="36507" x="4430713" y="2565400"/>
          <p14:tracePt t="36517" x="4430713" y="2527300"/>
          <p14:tracePt t="36527" x="4430713" y="2490788"/>
          <p14:tracePt t="36537" x="4430713" y="2478088"/>
          <p14:tracePt t="36547" x="4418013" y="2452688"/>
          <p14:tracePt t="36557" x="4418013" y="2427288"/>
          <p14:tracePt t="36567" x="4418013" y="2414588"/>
          <p14:tracePt t="36577" x="4406900" y="2414588"/>
          <p14:tracePt t="36587" x="4381500" y="2390775"/>
          <p14:tracePt t="36597" x="4356100" y="2378075"/>
          <p14:tracePt t="36607" x="4343400" y="2352675"/>
          <p14:tracePt t="36617" x="4318000" y="2327275"/>
          <p14:tracePt t="36628" x="4281488" y="2327275"/>
          <p14:tracePt t="36637" x="4256088" y="2314575"/>
          <p14:tracePt t="36647" x="4256088" y="2303463"/>
          <p14:tracePt t="36656" x="4217988" y="2290763"/>
          <p14:tracePt t="36667" x="4192588" y="2290763"/>
          <p14:tracePt t="36677" x="4192588" y="2278063"/>
          <p14:tracePt t="36686" x="4168775" y="2278063"/>
          <p14:tracePt t="36697" x="4156075" y="2278063"/>
          <p14:tracePt t="36706" x="4143375" y="2278063"/>
          <p14:tracePt t="36716" x="4117975" y="2278063"/>
          <p14:tracePt t="36727" x="4105275" y="2278063"/>
          <p14:tracePt t="36736" x="4092575" y="2278063"/>
          <p14:tracePt t="36746" x="4068763" y="2278063"/>
          <p14:tracePt t="36756" x="4056063" y="2278063"/>
          <p14:tracePt t="36766" x="4043363" y="2278063"/>
          <p14:tracePt t="36776" x="4017963" y="2278063"/>
          <p14:tracePt t="36795" x="4005263" y="2278063"/>
          <p14:tracePt t="36805" x="4005263" y="2290763"/>
          <p14:tracePt t="36815" x="3992563" y="2303463"/>
          <p14:tracePt t="36826" x="3992563" y="2314575"/>
          <p14:tracePt t="36835" x="3979863" y="2327275"/>
          <p14:tracePt t="36845" x="3979863" y="2339975"/>
          <p14:tracePt t="36855" x="3968750" y="2339975"/>
          <p14:tracePt t="36864" x="3968750" y="2352675"/>
          <p14:tracePt t="36875" x="3968750" y="2365375"/>
          <p14:tracePt t="36884" x="3968750" y="2378075"/>
          <p14:tracePt t="36905" x="3968750" y="2390775"/>
          <p14:tracePt t="36916" x="3968750" y="2403475"/>
          <p14:tracePt t="36936" x="3968750" y="2414588"/>
          <p14:tracePt t="36945" x="3968750" y="2427288"/>
          <p14:tracePt t="36956" x="3968750" y="2439988"/>
          <p14:tracePt t="36979" x="3968750" y="2452688"/>
          <p14:tracePt t="36994" x="3968750" y="2465388"/>
          <p14:tracePt t="37013" x="3968750" y="2478088"/>
          <p14:tracePt t="37023" x="3979863" y="2478088"/>
          <p14:tracePt t="37043" x="3992563" y="2478088"/>
          <p14:tracePt t="37053" x="3992563" y="2490788"/>
          <p14:tracePt t="37083" x="4005263" y="2490788"/>
          <p14:tracePt t="37106" x="4017963" y="2490788"/>
          <p14:tracePt t="37114" x="4030663" y="2490788"/>
          <p14:tracePt t="37570" x="4043363" y="2478088"/>
          <p14:tracePt t="37582" x="4068763" y="2452688"/>
          <p14:tracePt t="37591" x="4081463" y="2414588"/>
          <p14:tracePt t="37599" x="4117975" y="2378075"/>
          <p14:tracePt t="37608" x="4117975" y="2352675"/>
          <p14:tracePt t="37619" x="4130675" y="2314575"/>
          <p14:tracePt t="37629" x="4143375" y="2278063"/>
          <p14:tracePt t="37639" x="4143375" y="2239963"/>
          <p14:tracePt t="37660" x="4156075" y="2214563"/>
          <p14:tracePt t="37670" x="4156075" y="2201863"/>
          <p14:tracePt t="37679" x="4156075" y="2190750"/>
          <p14:tracePt t="37698" x="4156075" y="2165350"/>
          <p14:tracePt t="37708" x="4130675" y="2139950"/>
          <p14:tracePt t="37718" x="4105275" y="2127250"/>
          <p14:tracePt t="37728" x="4092575" y="2127250"/>
          <p14:tracePt t="37738" x="4081463" y="2101850"/>
          <p14:tracePt t="37747" x="4056063" y="2089150"/>
          <p14:tracePt t="37757" x="4030663" y="2089150"/>
          <p14:tracePt t="37767" x="4017963" y="2078038"/>
          <p14:tracePt t="37777" x="3979863" y="2078038"/>
          <p14:tracePt t="37787" x="3943350" y="2065338"/>
          <p14:tracePt t="37797" x="3930650" y="2065338"/>
          <p14:tracePt t="37807" x="3917950" y="2065338"/>
          <p14:tracePt t="37817" x="3905250" y="2065338"/>
          <p14:tracePt t="37828" x="3892550" y="2065338"/>
          <p14:tracePt t="37836" x="3867150" y="2065338"/>
          <p14:tracePt t="37846" x="3856038" y="2065338"/>
          <p14:tracePt t="37857" x="3843338" y="2065338"/>
          <p14:tracePt t="37867" x="3843338" y="2078038"/>
          <p14:tracePt t="37887" x="3843338" y="2089150"/>
          <p14:tracePt t="37928" x="3843338" y="2101850"/>
          <p14:tracePt t="41963" x="3830638" y="2101850"/>
          <p14:tracePt t="41995" x="3817938" y="2101850"/>
          <p14:tracePt t="42092" x="3817938" y="2089150"/>
          <p14:tracePt t="42134" x="3805238" y="2089150"/>
          <p14:tracePt t="42161" x="3805238" y="2178050"/>
          <p14:tracePt t="42171" x="3805238" y="2265363"/>
          <p14:tracePt t="42181" x="3805238" y="2390775"/>
          <p14:tracePt t="42192" x="3805238" y="2478088"/>
          <p14:tracePt t="42201" x="3792538" y="2565400"/>
          <p14:tracePt t="42211" x="3779838" y="2603500"/>
          <p14:tracePt t="42223" x="3779838" y="2652713"/>
          <p14:tracePt t="42233" x="3779838" y="2703513"/>
          <p14:tracePt t="42243" x="3779838" y="2716213"/>
          <p14:tracePt t="42251" x="3779838" y="2740025"/>
          <p14:tracePt t="42260" x="3779838" y="2752725"/>
          <p14:tracePt t="42280" x="3767138" y="2752725"/>
          <p14:tracePt t="42300" x="3767138" y="2765425"/>
          <p14:tracePt t="42399" x="3756025" y="2778125"/>
          <p14:tracePt t="42419" x="3743325" y="2790825"/>
          <p14:tracePt t="42429" x="3730625" y="2828925"/>
          <p14:tracePt t="42439" x="3705225" y="2878138"/>
          <p14:tracePt t="42449" x="3679825" y="2941638"/>
          <p14:tracePt t="42459" x="3654425" y="3028950"/>
          <p14:tracePt t="42469" x="3605213" y="3128963"/>
          <p14:tracePt t="42479" x="3541713" y="3278188"/>
          <p14:tracePt t="42489" x="3467100" y="3416300"/>
          <p14:tracePt t="42499" x="3417888" y="3529013"/>
          <p14:tracePt t="42508" x="3354388" y="3641725"/>
          <p14:tracePt t="42519" x="3292475" y="3716338"/>
          <p14:tracePt t="42529" x="3241675" y="3816350"/>
          <p14:tracePt t="42538" x="3205163" y="3892550"/>
          <p14:tracePt t="42549" x="3167063" y="3941763"/>
          <p14:tracePt t="42558" x="3141663" y="3992563"/>
          <p14:tracePt t="42569" x="3116263" y="4029075"/>
          <p14:tracePt t="42578" x="3103563" y="4067175"/>
          <p14:tracePt t="42588" x="3092450" y="4105275"/>
          <p14:tracePt t="42598" x="3067050" y="4129088"/>
          <p14:tracePt t="42608" x="3041650" y="4154488"/>
          <p14:tracePt t="42618" x="3016250" y="4167188"/>
          <p14:tracePt t="42628" x="3003550" y="4179888"/>
          <p14:tracePt t="42638" x="2992438" y="4205288"/>
          <p14:tracePt t="42647" x="2979738" y="4217988"/>
          <p14:tracePt t="42657" x="2967038" y="4217988"/>
          <p14:tracePt t="42677" x="2967038" y="4230688"/>
          <p14:tracePt t="42687" x="2954338" y="4230688"/>
          <p14:tracePt t="42697" x="2941638" y="4241800"/>
          <p14:tracePt t="42716" x="2928938" y="4241800"/>
          <p14:tracePt t="42736" x="2928938" y="4254500"/>
          <p14:tracePt t="42746" x="2916238" y="4254500"/>
          <p14:tracePt t="42757" x="2903538" y="4267200"/>
          <p14:tracePt t="43074" x="2903538" y="4279900"/>
          <p14:tracePt t="43084" x="2890838" y="4305300"/>
          <p14:tracePt t="43094" x="2890838" y="4330700"/>
          <p14:tracePt t="43104" x="2890838" y="4379913"/>
          <p14:tracePt t="43114" x="2890838" y="4405313"/>
          <p14:tracePt t="43125" x="2890838" y="4454525"/>
          <p14:tracePt t="43133" x="2890838" y="4492625"/>
          <p14:tracePt t="43144" x="2890838" y="4518025"/>
          <p14:tracePt t="43153" x="2890838" y="4543425"/>
          <p14:tracePt t="43163" x="2890838" y="4554538"/>
          <p14:tracePt t="43174" x="2890838" y="4567238"/>
          <p14:tracePt t="43183" x="2890838" y="4579938"/>
          <p14:tracePt t="43371" x="2867025" y="4579938"/>
          <p14:tracePt t="43381" x="2854325" y="4579938"/>
          <p14:tracePt t="43391" x="2841625" y="4579938"/>
          <p14:tracePt t="43401" x="2816225" y="4579938"/>
          <p14:tracePt t="43426" x="2790825" y="4579938"/>
          <p14:tracePt t="43433" x="2778125" y="4579938"/>
          <p14:tracePt t="43501" x="2767013" y="4579938"/>
          <p14:tracePt t="43520" x="2754313" y="4579938"/>
          <p14:tracePt t="43679" x="2754313" y="4567238"/>
          <p14:tracePt t="43698" x="2741613" y="4567238"/>
          <p14:tracePt t="43750" x="2741613" y="4554538"/>
          <p14:tracePt t="43788" x="2728913" y="4554538"/>
          <p14:tracePt t="43818" x="2728913" y="4543425"/>
          <p14:tracePt t="43838" x="2728913" y="4530725"/>
          <p14:tracePt t="43858" x="2728913" y="4518025"/>
          <p14:tracePt t="43897" x="2741613" y="4518025"/>
          <p14:tracePt t="43908" x="2778125" y="4518025"/>
          <p14:tracePt t="43917" x="2803525" y="4518025"/>
          <p14:tracePt t="43927" x="2841625" y="4518025"/>
          <p14:tracePt t="43937" x="2867025" y="4518025"/>
          <p14:tracePt t="43947" x="2890838" y="4518025"/>
          <p14:tracePt t="43974" x="2954338" y="4518025"/>
          <p14:tracePt t="43977" x="2967038" y="4518025"/>
          <p14:tracePt t="43988" x="2992438" y="4518025"/>
          <p14:tracePt t="43996" x="3003550" y="4518025"/>
          <p14:tracePt t="44016" x="3016250" y="4518025"/>
          <p14:tracePt t="44026" x="3028950" y="4518025"/>
          <p14:tracePt t="44046" x="3041650" y="4518025"/>
          <p14:tracePt t="44076" x="3054350" y="4518025"/>
          <p14:tracePt t="44085" x="3067050" y="4518025"/>
          <p14:tracePt t="44145" x="3067050" y="4505325"/>
          <p14:tracePt t="44196" x="3067050" y="4492625"/>
          <p14:tracePt t="44205" x="3079750" y="4492625"/>
          <p14:tracePt t="44264" x="3092450" y="4492625"/>
          <p14:tracePt t="44512" x="3092450" y="4479925"/>
          <p14:tracePt t="44681" x="3103563" y="4479925"/>
          <p14:tracePt t="44711" x="3116263" y="4479925"/>
          <p14:tracePt t="44733" x="3141663" y="4479925"/>
          <p14:tracePt t="44740" x="3154363" y="4479925"/>
          <p14:tracePt t="44751" x="3167063" y="4467225"/>
          <p14:tracePt t="44760" x="3192463" y="4467225"/>
          <p14:tracePt t="44770" x="3205163" y="4467225"/>
          <p14:tracePt t="44780" x="3216275" y="4467225"/>
          <p14:tracePt t="44790" x="3228975" y="4467225"/>
          <p14:tracePt t="44800" x="3241675" y="4467225"/>
          <p14:tracePt t="44820" x="3254375" y="4467225"/>
          <p14:tracePt t="44839" x="3267075" y="4467225"/>
          <p14:tracePt t="44859" x="3279775" y="4454525"/>
          <p14:tracePt t="44879" x="3292475" y="4454525"/>
          <p14:tracePt t="44889" x="3305175" y="4454525"/>
          <p14:tracePt t="44918" x="3317875" y="4454525"/>
          <p14:tracePt t="44949" x="3317875" y="4443413"/>
          <p14:tracePt t="44981" x="3341688" y="4430713"/>
          <p14:tracePt t="44990" x="3341688" y="4418013"/>
          <p14:tracePt t="45000" x="3354388" y="4418013"/>
          <p14:tracePt t="45008" x="3367088" y="4418013"/>
          <p14:tracePt t="45029" x="3367088" y="4405313"/>
          <p14:tracePt t="45058" x="3367088" y="4392613"/>
          <p14:tracePt t="45078" x="3367088" y="4379913"/>
          <p14:tracePt t="45088" x="3367088" y="4354513"/>
          <p14:tracePt t="45111" x="3367088" y="4341813"/>
          <p14:tracePt t="45119" x="3367088" y="4330700"/>
          <p14:tracePt t="45127" x="3367088" y="4318000"/>
          <p14:tracePt t="45137" x="3354388" y="4318000"/>
          <p14:tracePt t="45147" x="3341688" y="4305300"/>
          <p14:tracePt t="45157" x="3341688" y="4292600"/>
          <p14:tracePt t="45167" x="3341688" y="4279900"/>
          <p14:tracePt t="45177" x="3328988" y="4279900"/>
          <p14:tracePt t="45198" x="3317875" y="4279900"/>
          <p14:tracePt t="45208" x="3317875" y="4267200"/>
          <p14:tracePt t="45216" x="3305175" y="4267200"/>
          <p14:tracePt t="45227" x="3305175" y="4254500"/>
          <p14:tracePt t="45236" x="3292475" y="4254500"/>
          <p14:tracePt t="45246" x="3279775" y="4254500"/>
          <p14:tracePt t="45841" x="3267075" y="4254500"/>
          <p14:tracePt t="45851" x="3254375" y="4241800"/>
          <p14:tracePt t="45861" x="3254375" y="4217988"/>
          <p14:tracePt t="45871" x="3241675" y="4167188"/>
          <p14:tracePt t="45882" x="3216275" y="4054475"/>
          <p14:tracePt t="45891" x="3167063" y="3929063"/>
          <p14:tracePt t="45901" x="3103563" y="3729038"/>
          <p14:tracePt t="45912" x="3054350" y="3479800"/>
          <p14:tracePt t="45921" x="3016250" y="3290888"/>
          <p14:tracePt t="45932" x="2941638" y="3090863"/>
          <p14:tracePt t="45941" x="2890838" y="2952750"/>
          <p14:tracePt t="45950" x="2867025" y="2840038"/>
          <p14:tracePt t="45961" x="2828925" y="2752725"/>
          <p14:tracePt t="45975" x="2803525" y="2703513"/>
          <p14:tracePt t="45982" x="2778125" y="2640013"/>
          <p14:tracePt t="45990" x="2754313" y="2627313"/>
          <p14:tracePt t="46000" x="2754313" y="2603500"/>
          <p14:tracePt t="46011" x="2741613" y="2590800"/>
          <p14:tracePt t="46030" x="2741613" y="2578100"/>
          <p14:tracePt t="46040" x="2728913" y="2578100"/>
          <p14:tracePt t="46149" x="2728913" y="2565400"/>
          <p14:tracePt t="46168" x="2728913" y="2552700"/>
          <p14:tracePt t="46198" x="2728913" y="2540000"/>
          <p14:tracePt t="46209" x="2728913" y="2527300"/>
          <p14:tracePt t="46218" x="2728913" y="2516188"/>
          <p14:tracePt t="46238" x="2728913" y="2503488"/>
          <p14:tracePt t="46248" x="2728913" y="2490788"/>
          <p14:tracePt t="46268" x="2728913" y="2478088"/>
          <p14:tracePt t="46277" x="2728913" y="2465388"/>
          <p14:tracePt t="46288" x="2741613" y="2452688"/>
          <p14:tracePt t="46298" x="2754313" y="2452688"/>
          <p14:tracePt t="46317" x="2767013" y="2439988"/>
          <p14:tracePt t="46339" x="2767013" y="2427288"/>
          <p14:tracePt t="46347" x="2778125" y="2427288"/>
          <p14:tracePt t="46546" x="2778125" y="2414588"/>
          <p14:tracePt t="46555" x="2790825" y="2414588"/>
          <p14:tracePt t="46575" x="2803525" y="2414588"/>
          <p14:tracePt t="46607" x="2816225" y="2414588"/>
          <p14:tracePt t="46618" x="2854325" y="2403475"/>
          <p14:tracePt t="46624" x="2916238" y="2403475"/>
          <p14:tracePt t="46635" x="2954338" y="2390775"/>
          <p14:tracePt t="46645" x="3003550" y="2378075"/>
          <p14:tracePt t="46654" x="3028950" y="2365375"/>
          <p14:tracePt t="46665" x="3041650" y="2352675"/>
          <p14:tracePt t="46675" x="3041650" y="2339975"/>
          <p14:tracePt t="46715" x="3054350" y="2339975"/>
          <p14:tracePt t="46734" x="3067050" y="2327275"/>
          <p14:tracePt t="46754" x="3067050" y="2314575"/>
          <p14:tracePt t="46765" x="3067050" y="2303463"/>
          <p14:tracePt t="46804" x="3067050" y="2290763"/>
          <p14:tracePt t="46814" x="3067050" y="2278063"/>
          <p14:tracePt t="46823" x="3067050" y="2265363"/>
          <p14:tracePt t="46833" x="3054350" y="2252663"/>
          <p14:tracePt t="46843" x="3054350" y="2239963"/>
          <p14:tracePt t="46853" x="3041650" y="2227263"/>
          <p14:tracePt t="46863" x="3028950" y="2214563"/>
          <p14:tracePt t="46873" x="3003550" y="2201863"/>
          <p14:tracePt t="46892" x="3003550" y="2190750"/>
          <p14:tracePt t="46904" x="2992438" y="2190750"/>
          <p14:tracePt t="46914" x="2967038" y="2178050"/>
          <p14:tracePt t="46933" x="2954338" y="2178050"/>
          <p14:tracePt t="46943" x="2941638" y="2178050"/>
          <p14:tracePt t="46952" x="2928938" y="2178050"/>
          <p14:tracePt t="46962" x="2916238" y="2178050"/>
          <p14:tracePt t="46982" x="2890838" y="2178050"/>
          <p14:tracePt t="46994" x="2879725" y="2178050"/>
          <p14:tracePt t="47003" x="2867025" y="2178050"/>
          <p14:tracePt t="47014" x="2841625" y="2178050"/>
          <p14:tracePt t="47023" x="2828925" y="2178050"/>
          <p14:tracePt t="47033" x="2816225" y="2178050"/>
          <p14:tracePt t="47045" x="2790825" y="2190750"/>
          <p14:tracePt t="47051" x="2778125" y="2201863"/>
          <p14:tracePt t="47061" x="2767013" y="2214563"/>
          <p14:tracePt t="47071" x="2741613" y="2227263"/>
          <p14:tracePt t="47081" x="2716213" y="2239963"/>
          <p14:tracePt t="47091" x="2703513" y="2252663"/>
          <p14:tracePt t="47101" x="2703513" y="2265363"/>
          <p14:tracePt t="47114" x="2690813" y="2278063"/>
          <p14:tracePt t="47126" x="2678113" y="2278063"/>
          <p14:tracePt t="47132" x="2678113" y="2290763"/>
          <p14:tracePt t="47141" x="2678113" y="2303463"/>
          <p14:tracePt t="47151" x="2667000" y="2314575"/>
          <p14:tracePt t="47161" x="2654300" y="2327275"/>
          <p14:tracePt t="47170" x="2654300" y="2339975"/>
          <p14:tracePt t="47180" x="2654300" y="2352675"/>
          <p14:tracePt t="47200" x="2654300" y="2365375"/>
          <p14:tracePt t="47211" x="2654300" y="2378075"/>
          <p14:tracePt t="47220" x="2654300" y="2390775"/>
          <p14:tracePt t="47232" x="2654300" y="2403475"/>
          <p14:tracePt t="47242" x="2654300" y="2414588"/>
          <p14:tracePt t="47252" x="2667000" y="2427288"/>
          <p14:tracePt t="47272" x="2678113" y="2439988"/>
          <p14:tracePt t="47281" x="2678113" y="2452688"/>
          <p14:tracePt t="47290" x="2690813" y="2465388"/>
          <p14:tracePt t="47309" x="2703513" y="2465388"/>
          <p14:tracePt t="47329" x="2716213" y="2478088"/>
          <p14:tracePt t="47339" x="2728913" y="2478088"/>
          <p14:tracePt t="47371" x="2741613" y="2478088"/>
          <p14:tracePt t="47389" x="2754313" y="2478088"/>
          <p14:tracePt t="47418" x="2754313" y="2490788"/>
          <p14:tracePt t="47428" x="2754313" y="2516188"/>
          <p14:tracePt t="47438" x="2741613" y="2552700"/>
          <p14:tracePt t="47448" x="2690813" y="2640013"/>
          <p14:tracePt t="47458" x="2628900" y="2752725"/>
          <p14:tracePt t="47469" x="2541588" y="2878138"/>
          <p14:tracePt t="47478" x="2441575" y="3016250"/>
          <p14:tracePt t="47487" x="2316163" y="3190875"/>
          <p14:tracePt t="47498" x="2139950" y="3378200"/>
          <p14:tracePt t="47508" x="1965325" y="3579813"/>
          <p14:tracePt t="47517" x="1814513" y="3767138"/>
          <p14:tracePt t="47528" x="1727200" y="3905250"/>
          <p14:tracePt t="47538" x="1627188" y="4029075"/>
          <p14:tracePt t="47547" x="1539875" y="4141788"/>
          <p14:tracePt t="47557" x="1476375" y="4217988"/>
          <p14:tracePt t="47567" x="1452563" y="4267200"/>
          <p14:tracePt t="47577" x="1439863" y="4292600"/>
          <p14:tracePt t="47591" x="1427163" y="4318000"/>
          <p14:tracePt t="47599" x="1427163" y="4341813"/>
          <p14:tracePt t="47627" x="1427163" y="4354513"/>
          <p14:tracePt t="47648" x="1427163" y="4367213"/>
          <p14:tracePt t="47748" x="1427163" y="4379913"/>
          <p14:tracePt t="47776" x="1427163" y="4392613"/>
          <p14:tracePt t="47825" x="1427163" y="4405313"/>
          <p14:tracePt t="47914" x="1427163" y="4418013"/>
          <p14:tracePt t="47945" x="1427163" y="4430713"/>
          <p14:tracePt t="48154" x="1414463" y="4430713"/>
          <p14:tracePt t="48162" x="1401763" y="4430713"/>
          <p14:tracePt t="48172" x="1401763" y="4443413"/>
          <p14:tracePt t="48182" x="1389063" y="4443413"/>
          <p14:tracePt t="48192" x="1376363" y="4443413"/>
          <p14:tracePt t="48202" x="1352550" y="4443413"/>
          <p14:tracePt t="48212" x="1352550" y="4454525"/>
          <p14:tracePt t="48224" x="1327150" y="4454525"/>
          <p14:tracePt t="48233" x="1301750" y="4454525"/>
          <p14:tracePt t="48244" x="1276350" y="4454525"/>
          <p14:tracePt t="48252" x="1201738" y="4454525"/>
          <p14:tracePt t="48261" x="1163638" y="4454525"/>
          <p14:tracePt t="48272" x="1101725" y="4454525"/>
          <p14:tracePt t="48282" x="1063625" y="4454525"/>
          <p14:tracePt t="48292" x="1014413" y="4454525"/>
          <p14:tracePt t="48302" x="976313" y="4454525"/>
          <p14:tracePt t="48312" x="950913" y="4443413"/>
          <p14:tracePt t="48323" x="938213" y="4443413"/>
          <p14:tracePt t="48333" x="914400" y="4430713"/>
          <p14:tracePt t="48345" x="901700" y="4430713"/>
          <p14:tracePt t="48353" x="889000" y="4430713"/>
          <p14:tracePt t="48362" x="863600" y="4430713"/>
          <p14:tracePt t="48372" x="850900" y="4418013"/>
          <p14:tracePt t="48391" x="838200" y="4405313"/>
          <p14:tracePt t="48400" x="825500" y="4405313"/>
          <p14:tracePt t="48420" x="814388" y="4405313"/>
          <p14:tracePt t="48454" x="801688" y="4405313"/>
          <p14:tracePt t="48461" x="788988" y="4405313"/>
          <p14:tracePt t="48490" x="776288" y="4405313"/>
          <p14:tracePt t="48499" x="776288" y="4418013"/>
          <p14:tracePt t="48510" x="763588" y="4418013"/>
          <p14:tracePt t="48520" x="750888" y="4430713"/>
          <p14:tracePt t="48529" x="750888" y="4443413"/>
          <p14:tracePt t="48539" x="738188" y="4454525"/>
          <p14:tracePt t="48551" x="738188" y="4467225"/>
          <p14:tracePt t="48560" x="738188" y="4479925"/>
          <p14:tracePt t="48570" x="738188" y="4492625"/>
          <p14:tracePt t="48590" x="738188" y="4505325"/>
          <p14:tracePt t="48602" x="738188" y="4518025"/>
          <p14:tracePt t="48628" x="738188" y="4530725"/>
          <p14:tracePt t="48648" x="738188" y="4543425"/>
          <p14:tracePt t="48658" x="738188" y="4554538"/>
          <p14:tracePt t="48699" x="763588" y="4567238"/>
          <p14:tracePt t="48710" x="788988" y="4567238"/>
          <p14:tracePt t="48721" x="788988" y="4579938"/>
          <p14:tracePt t="48728" x="814388" y="4579938"/>
          <p14:tracePt t="48737" x="838200" y="4592638"/>
          <p14:tracePt t="48758" x="863600" y="4605338"/>
          <p14:tracePt t="48767" x="889000" y="4605338"/>
          <p14:tracePt t="48777" x="901700" y="4605338"/>
          <p14:tracePt t="48787" x="925513" y="4605338"/>
          <p14:tracePt t="48797" x="963613" y="4605338"/>
          <p14:tracePt t="48807" x="976313" y="4605338"/>
          <p14:tracePt t="48818" x="1001713" y="4605338"/>
          <p14:tracePt t="48826" x="1050925" y="4605338"/>
          <p14:tracePt t="48837" x="1063625" y="4605338"/>
          <p14:tracePt t="48847" x="1101725" y="4605338"/>
          <p14:tracePt t="48856" x="1127125" y="4605338"/>
          <p14:tracePt t="48868" x="1139825" y="4605338"/>
          <p14:tracePt t="48877" x="1150938" y="4605338"/>
          <p14:tracePt t="48886" x="1163638" y="4605338"/>
          <p14:tracePt t="48897" x="1176338" y="4605338"/>
          <p14:tracePt t="48908" x="1201738" y="4605338"/>
          <p14:tracePt t="48920" x="1227138" y="4605338"/>
          <p14:tracePt t="48927" x="1239838" y="4605338"/>
          <p14:tracePt t="48938" x="1263650" y="4605338"/>
          <p14:tracePt t="48948" x="1276350" y="4605338"/>
          <p14:tracePt t="48957" x="1301750" y="4605338"/>
          <p14:tracePt t="48969" x="1327150" y="4605338"/>
          <p14:tracePt t="48975" x="1339850" y="4592638"/>
          <p14:tracePt t="48986" x="1352550" y="4592638"/>
          <p14:tracePt t="48996" x="1389063" y="4579938"/>
          <p14:tracePt t="49005" x="1414463" y="4567238"/>
          <p14:tracePt t="49016" x="1427163" y="4567238"/>
          <p14:tracePt t="49027" x="1452563" y="4554538"/>
          <p14:tracePt t="49036" x="1465263" y="4554538"/>
          <p14:tracePt t="49047" x="1476375" y="4554538"/>
          <p14:tracePt t="49057" x="1501775" y="4554538"/>
          <p14:tracePt t="49066" x="1514475" y="4543425"/>
          <p14:tracePt t="49077" x="1527175" y="4530725"/>
          <p14:tracePt t="49085" x="1552575" y="4530725"/>
          <p14:tracePt t="49094" x="1552575" y="4518025"/>
          <p14:tracePt t="49105" x="1565275" y="4518025"/>
          <p14:tracePt t="49134" x="1577975" y="4505325"/>
          <p14:tracePt t="49146" x="1589088" y="4505325"/>
          <p14:tracePt t="49155" x="1601788" y="4492625"/>
          <p14:tracePt t="49682" x="1614488" y="4492625"/>
          <p14:tracePt t="50335" x="1627188" y="4492625"/>
          <p14:tracePt t="50345" x="1665288" y="4492625"/>
          <p14:tracePt t="50359" x="1727200" y="4492625"/>
          <p14:tracePt t="50366" x="1827213" y="4530725"/>
          <p14:tracePt t="50375" x="1939925" y="4543425"/>
          <p14:tracePt t="50384" x="2090738" y="4579938"/>
          <p14:tracePt t="50394" x="2239963" y="4592638"/>
          <p14:tracePt t="50405" x="2416175" y="4618038"/>
          <p14:tracePt t="50414" x="2590800" y="4643438"/>
          <p14:tracePt t="50424" x="2716213" y="4643438"/>
          <p14:tracePt t="50434" x="2890838" y="4679950"/>
          <p14:tracePt t="50444" x="3016250" y="4705350"/>
          <p14:tracePt t="50454" x="3128963" y="4705350"/>
          <p14:tracePt t="50464" x="3216275" y="4718050"/>
          <p14:tracePt t="50477" x="3292475" y="4743450"/>
          <p14:tracePt t="50488" x="3341688" y="4756150"/>
          <p14:tracePt t="50494" x="3379788" y="4779963"/>
          <p14:tracePt t="50513" x="3405188" y="4792663"/>
          <p14:tracePt t="50524" x="3429000" y="4792663"/>
          <p14:tracePt t="50543" x="3454400" y="4805363"/>
          <p14:tracePt t="50553" x="3479800" y="4818063"/>
          <p14:tracePt t="50563" x="3492500" y="4843463"/>
          <p14:tracePt t="50574" x="3505200" y="4856163"/>
          <p14:tracePt t="50583" x="3517900" y="4856163"/>
          <p14:tracePt t="50593" x="3530600" y="4856163"/>
          <p14:tracePt t="50603" x="3530600" y="4868863"/>
          <p14:tracePt t="50614" x="3554413" y="4868863"/>
          <p14:tracePt t="50622" x="3567113" y="4879975"/>
          <p14:tracePt t="50653" x="3592513" y="4892675"/>
          <p14:tracePt t="50662" x="3617913" y="4905375"/>
          <p14:tracePt t="50672" x="3630613" y="4905375"/>
          <p14:tracePt t="50682" x="3667125" y="4905375"/>
          <p14:tracePt t="50692" x="3705225" y="4918075"/>
          <p14:tracePt t="50701" x="3730625" y="4930775"/>
          <p14:tracePt t="50713" x="3756025" y="4930775"/>
          <p14:tracePt t="50725" x="3792538" y="4943475"/>
          <p14:tracePt t="50733" x="3805238" y="4956175"/>
          <p14:tracePt t="50743" x="3817938" y="4956175"/>
          <p14:tracePt t="50755" x="3817938" y="4968875"/>
          <p14:tracePt t="50771" x="3830638" y="4968875"/>
          <p14:tracePt t="51119" x="3817938" y="4968875"/>
          <p14:tracePt t="51138" x="3805238" y="4968875"/>
          <p14:tracePt t="51158" x="3805238" y="4956175"/>
          <p14:tracePt t="51168" x="3792538" y="4956175"/>
          <p14:tracePt t="51177" x="3779838" y="4943475"/>
          <p14:tracePt t="51210" x="3767138" y="4943475"/>
          <p14:tracePt t="51301" x="3756025" y="4943475"/>
          <p14:tracePt t="51309" x="3743325" y="4943475"/>
          <p14:tracePt t="51329" x="3730625" y="4943475"/>
          <p14:tracePt t="51356" x="3717925" y="4943475"/>
          <p14:tracePt t="51366" x="3692525" y="4943475"/>
          <p14:tracePt t="51386" x="3667125" y="4943475"/>
          <p14:tracePt t="51396" x="3654425" y="4943475"/>
          <p14:tracePt t="51409" x="3643313" y="4943475"/>
          <p14:tracePt t="51417" x="3617913" y="4943475"/>
          <p14:tracePt t="51436" x="3592513" y="4943475"/>
          <p14:tracePt t="51445" x="3567113" y="4943475"/>
          <p14:tracePt t="51465" x="3541713" y="4943475"/>
          <p14:tracePt t="51476" x="3517900" y="4943475"/>
          <p14:tracePt t="51495" x="3492500" y="4943475"/>
          <p14:tracePt t="51505" x="3467100" y="4943475"/>
          <p14:tracePt t="51525" x="3441700" y="4943475"/>
          <p14:tracePt t="51535" x="3429000" y="4943475"/>
          <p14:tracePt t="51545" x="3417888" y="4943475"/>
          <p14:tracePt t="51555" x="3405188" y="4943475"/>
          <p14:tracePt t="51564" x="3405188" y="4956175"/>
          <p14:tracePt t="51574" x="3392488" y="4956175"/>
          <p14:tracePt t="51604" x="3379788" y="4956175"/>
          <p14:tracePt t="51614" x="3367088" y="4956175"/>
          <p14:tracePt t="52440" x="3379788" y="4968875"/>
          <p14:tracePt t="52457" x="3379788" y="4981575"/>
          <p14:tracePt t="52467" x="3405188" y="4981575"/>
          <p14:tracePt t="52477" x="3429000" y="4981575"/>
          <p14:tracePt t="52497" x="3467100" y="4981575"/>
          <p14:tracePt t="52507" x="3505200" y="4981575"/>
          <p14:tracePt t="52516" x="3517900" y="4981575"/>
          <p14:tracePt t="52526" x="3554413" y="4981575"/>
          <p14:tracePt t="52536" x="3592513" y="4981575"/>
          <p14:tracePt t="52546" x="3605213" y="4981575"/>
          <p14:tracePt t="52557" x="3630613" y="4981575"/>
          <p14:tracePt t="52566" x="3654425" y="4981575"/>
          <p14:tracePt t="52586" x="3679825" y="4981575"/>
          <p14:tracePt t="52596" x="3692525" y="4981575"/>
          <p14:tracePt t="52616" x="3705225" y="4981575"/>
          <p14:tracePt t="52638" x="3717925" y="4981575"/>
          <p14:tracePt t="52647" x="3730625" y="4981575"/>
          <p14:tracePt t="52680" x="3743325" y="4981575"/>
          <p14:tracePt t="53242" x="3717925" y="4981575"/>
          <p14:tracePt t="53252" x="3679825" y="4981575"/>
          <p14:tracePt t="53261" x="3643313" y="4992688"/>
          <p14:tracePt t="53270" x="3554413" y="5030788"/>
          <p14:tracePt t="53280" x="3429000" y="5043488"/>
          <p14:tracePt t="53291" x="3292475" y="5056188"/>
          <p14:tracePt t="53300" x="3192463" y="5068888"/>
          <p14:tracePt t="53310" x="3054350" y="5092700"/>
          <p14:tracePt t="53320" x="2941638" y="5105400"/>
          <p14:tracePt t="53330" x="2854325" y="5105400"/>
          <p14:tracePt t="53340" x="2767013" y="5118100"/>
          <p14:tracePt t="53351" x="2654300" y="5130800"/>
          <p14:tracePt t="53363" x="2554288" y="5156200"/>
          <p14:tracePt t="53372" x="2416175" y="5156200"/>
          <p14:tracePt t="53382" x="2328863" y="5156200"/>
          <p14:tracePt t="53391" x="2239963" y="5156200"/>
          <p14:tracePt t="53401" x="2178050" y="5156200"/>
          <p14:tracePt t="53410" x="2139950" y="5156200"/>
          <p14:tracePt t="53419" x="2103438" y="5156200"/>
          <p14:tracePt t="53429" x="2078038" y="5156200"/>
          <p14:tracePt t="53440" x="2065338" y="5156200"/>
          <p14:tracePt t="53449" x="2052638" y="5156200"/>
          <p14:tracePt t="53460" x="2027238" y="5156200"/>
          <p14:tracePt t="53471" x="2014538" y="5156200"/>
          <p14:tracePt t="53480" x="2003425" y="5156200"/>
          <p14:tracePt t="53490" x="1965325" y="5143500"/>
          <p14:tracePt t="53501" x="1952625" y="5143500"/>
          <p14:tracePt t="53514" x="1939925" y="5143500"/>
          <p14:tracePt t="53521" x="1927225" y="5143500"/>
          <p14:tracePt t="53528" x="1903413" y="5143500"/>
          <p14:tracePt t="53540" x="1890713" y="5143500"/>
          <p14:tracePt t="53548" x="1878013" y="5143500"/>
          <p14:tracePt t="53559" x="1852613" y="5143500"/>
          <p14:tracePt t="53568" x="1839913" y="5143500"/>
          <p14:tracePt t="53578" x="1827213" y="5143500"/>
          <p14:tracePt t="53588" x="1814513" y="5143500"/>
          <p14:tracePt t="53619" x="1801813" y="5143500"/>
          <p14:tracePt t="55653" x="1790700" y="5143500"/>
          <p14:tracePt t="56646" x="1790700" y="5130800"/>
          <p14:tracePt t="56702" x="1790700" y="5118100"/>
          <p14:tracePt t="56732" x="1801813" y="5118100"/>
          <p14:tracePt t="56744" x="1801813" y="5105400"/>
          <p14:tracePt t="56763" x="1827213" y="5092700"/>
          <p14:tracePt t="56772" x="1839913" y="5092700"/>
          <p14:tracePt t="56782" x="1852613" y="5081588"/>
          <p14:tracePt t="56792" x="1878013" y="5068888"/>
          <p14:tracePt t="56803" x="1903413" y="5068888"/>
          <p14:tracePt t="56811" x="1914525" y="5068888"/>
          <p14:tracePt t="56823" x="1939925" y="5068888"/>
          <p14:tracePt t="56831" x="1952625" y="5068888"/>
          <p14:tracePt t="56841" x="1978025" y="5068888"/>
          <p14:tracePt t="56853" x="1990725" y="5068888"/>
          <p14:tracePt t="56862" x="2003425" y="5068888"/>
          <p14:tracePt t="56871" x="2027238" y="5068888"/>
          <p14:tracePt t="56881" x="2039938" y="5068888"/>
          <p14:tracePt t="56891" x="2052638" y="5068888"/>
          <p14:tracePt t="56901" x="2078038" y="5068888"/>
          <p14:tracePt t="56921" x="2090738" y="5068888"/>
          <p14:tracePt t="57129" x="2090738" y="5056188"/>
          <p14:tracePt t="57140" x="2065338" y="5043488"/>
          <p14:tracePt t="57149" x="2052638" y="5030788"/>
          <p14:tracePt t="57159" x="2014538" y="4992688"/>
          <p14:tracePt t="57168" x="1952625" y="4956175"/>
          <p14:tracePt t="57179" x="1814513" y="4868863"/>
          <p14:tracePt t="57189" x="1714500" y="4792663"/>
          <p14:tracePt t="57199" x="1565275" y="4667250"/>
          <p14:tracePt t="57208" x="1439863" y="4530725"/>
          <p14:tracePt t="57218" x="1301750" y="4405313"/>
          <p14:tracePt t="57229" x="1214438" y="4305300"/>
          <p14:tracePt t="57238" x="1139825" y="4230688"/>
          <p14:tracePt t="57250" x="1076325" y="4167188"/>
          <p14:tracePt t="57258" x="1050925" y="4141788"/>
          <p14:tracePt t="57268" x="1038225" y="4129088"/>
          <p14:tracePt t="57279" x="1027113" y="4129088"/>
          <p14:tracePt t="57288" x="1027113" y="4117975"/>
          <p14:tracePt t="57407" x="1038225" y="4117975"/>
          <p14:tracePt t="57416" x="1050925" y="4117975"/>
          <p14:tracePt t="57430" x="1050925" y="4129088"/>
          <p14:tracePt t="57438" x="1063625" y="4141788"/>
          <p14:tracePt t="57448" x="1063625" y="4154488"/>
          <p14:tracePt t="57462" x="1076325" y="4154488"/>
          <p14:tracePt t="57479" x="1089025" y="4154488"/>
          <p14:tracePt t="57605" x="1089025" y="4167188"/>
          <p14:tracePt t="57625" x="1076325" y="4179888"/>
          <p14:tracePt t="57656" x="1076325" y="4192588"/>
          <p14:tracePt t="57668" x="1076325" y="4217988"/>
          <p14:tracePt t="57686" x="1076325" y="4230688"/>
          <p14:tracePt t="57695" x="1076325" y="4241800"/>
          <p14:tracePt t="57705" x="1076325" y="4254500"/>
          <p14:tracePt t="57715" x="1076325" y="4279900"/>
          <p14:tracePt t="57724" x="1076325" y="4292600"/>
          <p14:tracePt t="57735" x="1076325" y="4305300"/>
          <p14:tracePt t="57744" x="1076325" y="4330700"/>
          <p14:tracePt t="57754" x="1076325" y="4354513"/>
          <p14:tracePt t="57773" x="1076325" y="4367213"/>
          <p14:tracePt t="57784" x="1076325" y="4379913"/>
          <p14:tracePt t="57793" x="1076325" y="4392613"/>
          <p14:tracePt t="57813" x="1076325" y="4418013"/>
          <p14:tracePt t="57823" x="1089025" y="4430713"/>
          <p14:tracePt t="57844" x="1089025" y="4443413"/>
          <p14:tracePt t="57853" x="1089025" y="4454525"/>
          <p14:tracePt t="57863" x="1089025" y="4467225"/>
          <p14:tracePt t="57873" x="1101725" y="4479925"/>
          <p14:tracePt t="57883" x="1101725" y="4492625"/>
          <p14:tracePt t="57893" x="1101725" y="4505325"/>
          <p14:tracePt t="57903" x="1114425" y="4518025"/>
          <p14:tracePt t="57912" x="1127125" y="4530725"/>
          <p14:tracePt t="57923" x="1139825" y="4543425"/>
          <p14:tracePt t="57944" x="1139825" y="4554538"/>
          <p14:tracePt t="57956" x="1150938" y="4567238"/>
          <p14:tracePt t="57964" x="1163638" y="4567238"/>
          <p14:tracePt t="57983" x="1163638" y="4579938"/>
          <p14:tracePt t="57992" x="1176338" y="4579938"/>
          <p14:tracePt t="58002" x="1176338" y="4592638"/>
          <p14:tracePt t="58012" x="1189038" y="4592638"/>
          <p14:tracePt t="58022" x="1214438" y="4605338"/>
          <p14:tracePt t="58034" x="1227138" y="4605338"/>
          <p14:tracePt t="58043" x="1239838" y="4605338"/>
          <p14:tracePt t="58056" x="1252538" y="4605338"/>
          <p14:tracePt t="58071" x="1263650" y="4605338"/>
          <p14:tracePt t="58082" x="1289050" y="4605338"/>
          <p14:tracePt t="58101" x="1301750" y="4605338"/>
          <p14:tracePt t="58132" x="1314450" y="4605338"/>
          <p14:tracePt t="58141" x="1327150" y="4605338"/>
          <p14:tracePt t="58153" x="1327150" y="4592638"/>
          <p14:tracePt t="58173" x="1339850" y="4579938"/>
          <p14:tracePt t="58182" x="1352550" y="4567238"/>
          <p14:tracePt t="58192" x="1363663" y="4554538"/>
          <p14:tracePt t="58202" x="1363663" y="4543425"/>
          <p14:tracePt t="58211" x="1363663" y="4518025"/>
          <p14:tracePt t="58220" x="1376363" y="4505325"/>
          <p14:tracePt t="58231" x="1389063" y="4492625"/>
          <p14:tracePt t="58240" x="1401763" y="4454525"/>
          <p14:tracePt t="58250" x="1414463" y="4430713"/>
          <p14:tracePt t="58260" x="1414463" y="4392613"/>
          <p14:tracePt t="58272" x="1414463" y="4367213"/>
          <p14:tracePt t="58282" x="1414463" y="4341813"/>
          <p14:tracePt t="58291" x="1414463" y="4318000"/>
          <p14:tracePt t="58302" x="1414463" y="4305300"/>
          <p14:tracePt t="58312" x="1414463" y="4292600"/>
          <p14:tracePt t="58321" x="1414463" y="4279900"/>
          <p14:tracePt t="58340" x="1414463" y="4267200"/>
          <p14:tracePt t="58349" x="1414463" y="4254500"/>
          <p14:tracePt t="58369" x="1414463" y="4241800"/>
          <p14:tracePt t="58379" x="1401763" y="4241800"/>
          <p14:tracePt t="58421" x="1401763" y="4230688"/>
          <p14:tracePt t="58441" x="1389063" y="4230688"/>
          <p14:tracePt t="58459" x="1376363" y="4230688"/>
          <p14:tracePt t="58469" x="1363663" y="4230688"/>
          <p14:tracePt t="58499" x="1352550" y="4230688"/>
          <p14:tracePt t="58519" x="1327150" y="4241800"/>
          <p14:tracePt t="58533" x="1314450" y="4241800"/>
          <p14:tracePt t="58540" x="1301750" y="4267200"/>
          <p14:tracePt t="58560" x="1289050" y="4279900"/>
          <p14:tracePt t="58567" x="1276350" y="4292600"/>
          <p14:tracePt t="58587" x="1276350" y="4305300"/>
          <p14:tracePt t="58597" x="1263650" y="4318000"/>
          <p14:tracePt t="58608" x="1252538" y="4330700"/>
          <p14:tracePt t="58617" x="1239838" y="4330700"/>
          <p14:tracePt t="58629" x="1239838" y="4354513"/>
          <p14:tracePt t="58639" x="1239838" y="4379913"/>
          <p14:tracePt t="58648" x="1227138" y="4379913"/>
          <p14:tracePt t="58659" x="1227138" y="4405313"/>
          <p14:tracePt t="58668" x="1227138" y="4418013"/>
          <p14:tracePt t="58678" x="1227138" y="4443413"/>
          <p14:tracePt t="58687" x="1227138" y="4454525"/>
          <p14:tracePt t="58696" x="1227138" y="4467225"/>
          <p14:tracePt t="58707" x="1227138" y="4492625"/>
          <p14:tracePt t="58716" x="1227138" y="4518025"/>
          <p14:tracePt t="58736" x="1227138" y="4530725"/>
          <p14:tracePt t="58746" x="1227138" y="4543425"/>
          <p14:tracePt t="58756" x="1227138" y="4554538"/>
          <p14:tracePt t="58776" x="1227138" y="4567238"/>
          <p14:tracePt t="58785" x="1227138" y="4579938"/>
          <p14:tracePt t="58825" x="1227138" y="4592638"/>
          <p14:tracePt t="58855" x="1227138" y="4605338"/>
          <p14:tracePt t="58934" x="1239838" y="4605338"/>
          <p14:tracePt t="58945" x="1252538" y="4605338"/>
          <p14:tracePt t="58955" x="1263650" y="4605338"/>
          <p14:tracePt t="58980" x="1363663" y="4618038"/>
          <p14:tracePt t="58987" x="1476375" y="4618038"/>
          <p14:tracePt t="58997" x="1689100" y="4618038"/>
          <p14:tracePt t="59006" x="2014538" y="4605338"/>
          <p14:tracePt t="59014" x="2541588" y="4579938"/>
          <p14:tracePt t="59024" x="3216275" y="4492625"/>
          <p14:tracePt t="59034" x="3979863" y="4405313"/>
          <p14:tracePt t="59044" x="4781550" y="4318000"/>
          <p14:tracePt t="59053" x="5407025" y="4230688"/>
          <p14:tracePt t="59064" x="5908675" y="4179888"/>
          <p14:tracePt t="59074" x="6521450" y="4117975"/>
          <p14:tracePt t="59083" x="7021513" y="4067175"/>
          <p14:tracePt t="59093" x="7372350" y="4067175"/>
          <p14:tracePt t="59103" x="7685088" y="4067175"/>
          <p14:tracePt t="59115" x="7910513" y="4067175"/>
          <p14:tracePt t="59125" x="8086725" y="4067175"/>
          <p14:tracePt t="59134" x="8212138" y="4067175"/>
          <p14:tracePt t="59142" x="8299450" y="4067175"/>
          <p14:tracePt t="59153" x="8374063" y="4067175"/>
          <p14:tracePt t="59163" x="8399463" y="4079875"/>
          <p14:tracePt t="59172" x="8424863" y="4092575"/>
          <p14:tracePt t="59192" x="8435975" y="4092575"/>
          <p14:tracePt t="59204" x="8448675" y="4092575"/>
          <p14:tracePt t="59312" x="8435975" y="4092575"/>
          <p14:tracePt t="59331" x="8424863" y="4079875"/>
          <p14:tracePt t="59352" x="8412163" y="4079875"/>
          <p14:tracePt t="59366" x="8412163" y="4054475"/>
          <p14:tracePt t="59372" x="8399463" y="4041775"/>
          <p14:tracePt t="59381" x="8386763" y="4041775"/>
          <p14:tracePt t="59391" x="8374063" y="4041775"/>
          <p14:tracePt t="59401" x="8361363" y="4029075"/>
          <p14:tracePt t="59411" x="8335963" y="4005263"/>
          <p14:tracePt t="59421" x="8324850" y="3992563"/>
          <p14:tracePt t="59431" x="8312150" y="3992563"/>
          <p14:tracePt t="59440" x="8274050" y="3979863"/>
          <p14:tracePt t="59450" x="8248650" y="3954463"/>
          <p14:tracePt t="59461" x="8212138" y="3941763"/>
          <p14:tracePt t="59472" x="8174038" y="3929063"/>
          <p14:tracePt t="59482" x="8110538" y="3916363"/>
          <p14:tracePt t="59495" x="8035925" y="3916363"/>
          <p14:tracePt t="59501" x="7974013" y="3916363"/>
          <p14:tracePt t="59513" x="7910513" y="3916363"/>
          <p14:tracePt t="59522" x="7823200" y="3916363"/>
          <p14:tracePt t="59529" x="7761288" y="3916363"/>
          <p14:tracePt t="59540" x="7723188" y="3916363"/>
          <p14:tracePt t="59550" x="7673975" y="3916363"/>
          <p14:tracePt t="59559" x="7635875" y="3929063"/>
          <p14:tracePt t="59569" x="7623175" y="3929063"/>
          <p14:tracePt t="59579" x="7610475" y="3929063"/>
          <p14:tracePt t="59591" x="7597775" y="3929063"/>
          <p14:tracePt t="59600" x="7585075" y="3929063"/>
          <p14:tracePt t="59630" x="7572375" y="3929063"/>
          <p14:tracePt t="59648" x="7561263" y="3929063"/>
          <p14:tracePt t="59659" x="7548563" y="3929063"/>
          <p14:tracePt t="60335" x="7510463" y="3929063"/>
          <p14:tracePt t="60347" x="7423150" y="3954463"/>
          <p14:tracePt t="60356" x="7272338" y="4005263"/>
          <p14:tracePt t="60364" x="7123113" y="4054475"/>
          <p14:tracePt t="60372" x="6921500" y="4117975"/>
          <p14:tracePt t="60383" x="6696075" y="4205288"/>
          <p14:tracePt t="60393" x="6334125" y="4330700"/>
          <p14:tracePt t="60402" x="5945188" y="4418013"/>
          <p14:tracePt t="60413" x="5607050" y="4518025"/>
          <p14:tracePt t="60422" x="5294313" y="4605338"/>
          <p14:tracePt t="60434" x="5045075" y="4656138"/>
          <p14:tracePt t="60444" x="4781550" y="4718050"/>
          <p14:tracePt t="60453" x="4456113" y="4768850"/>
          <p14:tracePt t="60462" x="4081463" y="4830763"/>
          <p14:tracePt t="60472" x="3856038" y="4868863"/>
          <p14:tracePt t="60483" x="3667125" y="4905375"/>
          <p14:tracePt t="60492" x="3479800" y="4918075"/>
          <p14:tracePt t="60502" x="3254375" y="4943475"/>
          <p14:tracePt t="60512" x="3092450" y="4956175"/>
          <p14:tracePt t="60521" x="2941638" y="4956175"/>
          <p14:tracePt t="60532" x="2828925" y="4981575"/>
          <p14:tracePt t="60542" x="2716213" y="4992688"/>
          <p14:tracePt t="60551" x="2628900" y="4992688"/>
          <p14:tracePt t="60562" x="2565400" y="4992688"/>
          <p14:tracePt t="60571" x="2503488" y="4992688"/>
          <p14:tracePt t="60581" x="2428875" y="4992688"/>
          <p14:tracePt t="60592" x="2403475" y="4992688"/>
          <p14:tracePt t="60601" x="2352675" y="5005388"/>
          <p14:tracePt t="60610" x="2303463" y="5018088"/>
          <p14:tracePt t="60621" x="2239963" y="5018088"/>
          <p14:tracePt t="60630" x="2190750" y="5018088"/>
          <p14:tracePt t="60645" x="2152650" y="5030788"/>
          <p14:tracePt t="60652" x="2103438" y="5030788"/>
          <p14:tracePt t="60665" x="2052638" y="5043488"/>
          <p14:tracePt t="60672" x="2003425" y="5043488"/>
          <p14:tracePt t="60682" x="1965325" y="5056188"/>
          <p14:tracePt t="60694" x="1927225" y="5068888"/>
          <p14:tracePt t="60701" x="1878013" y="5068888"/>
          <p14:tracePt t="60712" x="1839913" y="5081588"/>
          <p14:tracePt t="60722" x="1801813" y="5081588"/>
          <p14:tracePt t="60729" x="1765300" y="5081588"/>
          <p14:tracePt t="60740" x="1739900" y="5081588"/>
          <p14:tracePt t="60749" x="1714500" y="5081588"/>
          <p14:tracePt t="60759" x="1677988" y="5081588"/>
          <p14:tracePt t="60769" x="1652588" y="5081588"/>
          <p14:tracePt t="60779" x="1627188" y="5081588"/>
          <p14:tracePt t="60789" x="1577975" y="5081588"/>
          <p14:tracePt t="60799" x="1539875" y="5068888"/>
          <p14:tracePt t="60809" x="1514475" y="5056188"/>
          <p14:tracePt t="60819" x="1489075" y="5043488"/>
          <p14:tracePt t="60829" x="1452563" y="5030788"/>
          <p14:tracePt t="60838" x="1427163" y="5005388"/>
          <p14:tracePt t="60849" x="1414463" y="4992688"/>
          <p14:tracePt t="60859" x="1401763" y="4992688"/>
          <p14:tracePt t="60869" x="1376363" y="4981575"/>
          <p14:tracePt t="60878" x="1363663" y="4968875"/>
          <p14:tracePt t="60889" x="1339850" y="4956175"/>
          <p14:tracePt t="60899" x="1339850" y="4930775"/>
          <p14:tracePt t="60909" x="1327150" y="4930775"/>
          <p14:tracePt t="60920" x="1327150" y="4918075"/>
          <p14:tracePt t="60930" x="1314450" y="4905375"/>
          <p14:tracePt t="60938" x="1301750" y="4892675"/>
          <p14:tracePt t="60958" x="1289050" y="4879975"/>
          <p14:tracePt t="60968" x="1289050" y="4868863"/>
          <p14:tracePt t="61021" x="1289050" y="4856163"/>
          <p14:tracePt t="61246" x="1289050" y="4868863"/>
          <p14:tracePt t="61256" x="1289050" y="4879975"/>
          <p14:tracePt t="61277" x="1289050" y="4892675"/>
          <p14:tracePt t="61305" x="1289050" y="4905375"/>
          <p14:tracePt t="61324" x="1289050" y="4918075"/>
          <p14:tracePt t="61375" x="1289050" y="4930775"/>
          <p14:tracePt t="61406" x="1289050" y="4943475"/>
          <p14:tracePt t="61445" x="1289050" y="4956175"/>
          <p14:tracePt t="61723" x="1301750" y="4956175"/>
          <p14:tracePt t="61743" x="1314450" y="4956175"/>
          <p14:tracePt t="61754" x="1327150" y="4956175"/>
          <p14:tracePt t="61763" x="1339850" y="4956175"/>
          <p14:tracePt t="61774" x="1363663" y="4956175"/>
          <p14:tracePt t="61781" x="1376363" y="4956175"/>
          <p14:tracePt t="61791" x="1389063" y="4956175"/>
          <p14:tracePt t="61801" x="1414463" y="4943475"/>
          <p14:tracePt t="61811" x="1427163" y="4943475"/>
          <p14:tracePt t="61821" x="1439863" y="4930775"/>
          <p14:tracePt t="61831" x="1465263" y="4918075"/>
          <p14:tracePt t="61842" x="1476375" y="4918075"/>
          <p14:tracePt t="61851" x="1489075" y="4918075"/>
          <p14:tracePt t="61860" x="1514475" y="4918075"/>
          <p14:tracePt t="61871" x="1527175" y="4905375"/>
          <p14:tracePt t="61880" x="1539875" y="4905375"/>
          <p14:tracePt t="61891" x="1565275" y="4892675"/>
          <p14:tracePt t="61912" x="1589088" y="4892675"/>
          <p14:tracePt t="61925" x="1614488" y="4879975"/>
          <p14:tracePt t="61940" x="1639888" y="4868863"/>
          <p14:tracePt t="61950" x="1665288" y="4868863"/>
          <p14:tracePt t="61970" x="1677988" y="4868863"/>
          <p14:tracePt t="61979" x="1689100" y="4856163"/>
          <p14:tracePt t="61992" x="1701800" y="4856163"/>
          <p14:tracePt t="62022" x="1714500" y="4856163"/>
          <p14:tracePt t="62040" x="1727200" y="4843463"/>
          <p14:tracePt t="62050" x="1739900" y="4843463"/>
          <p14:tracePt t="62178" x="1727200" y="4843463"/>
          <p14:tracePt t="62188" x="1714500" y="4843463"/>
          <p14:tracePt t="62208" x="1689100" y="4843463"/>
          <p14:tracePt t="62218" x="1665288" y="4843463"/>
          <p14:tracePt t="62250" x="1652588" y="4843463"/>
          <p14:tracePt t="62262" x="1639888" y="4843463"/>
          <p14:tracePt t="62272" x="1639888" y="4856163"/>
          <p14:tracePt t="62287" x="1627188" y="4856163"/>
          <p14:tracePt t="62307" x="1614488" y="4868863"/>
          <p14:tracePt t="62318" x="1601788" y="4868863"/>
          <p14:tracePt t="62327" x="1601788" y="4879975"/>
          <p14:tracePt t="62347" x="1601788" y="4892675"/>
          <p14:tracePt t="62357" x="1601788" y="4905375"/>
          <p14:tracePt t="62366" x="1589088" y="4930775"/>
          <p14:tracePt t="62376" x="1577975" y="4930775"/>
          <p14:tracePt t="62387" x="1565275" y="4943475"/>
          <p14:tracePt t="62406" x="1565275" y="4956175"/>
          <p14:tracePt t="62426" x="1565275" y="4968875"/>
          <p14:tracePt t="62436" x="1565275" y="4981575"/>
          <p14:tracePt t="62466" x="1565275" y="4992688"/>
          <p14:tracePt t="62516" x="1565275" y="5005388"/>
          <p14:tracePt t="62535" x="1565275" y="5018088"/>
          <p14:tracePt t="62723" x="1614488" y="5018088"/>
          <p14:tracePt t="62733" x="1801813" y="4968875"/>
          <p14:tracePt t="62743" x="2152650" y="4879975"/>
          <p14:tracePt t="62753" x="2754313" y="4730750"/>
          <p14:tracePt t="62763" x="3441700" y="4554538"/>
          <p14:tracePt t="62774" x="4168775" y="4405313"/>
          <p14:tracePt t="62783" x="4894263" y="4254500"/>
          <p14:tracePt t="62793" x="5495925" y="4105275"/>
          <p14:tracePt t="62803" x="5921375" y="4029075"/>
          <p14:tracePt t="62813" x="6370638" y="3979863"/>
          <p14:tracePt t="62823" x="6608763" y="3967163"/>
          <p14:tracePt t="62833" x="6821488" y="3954463"/>
          <p14:tracePt t="62842" x="7010400" y="3929063"/>
          <p14:tracePt t="62852" x="7185025" y="3929063"/>
          <p14:tracePt t="62862" x="7310438" y="3929063"/>
          <p14:tracePt t="62872" x="7423150" y="3929063"/>
          <p14:tracePt t="62882" x="7523163" y="3929063"/>
          <p14:tracePt t="62892" x="7623175" y="3954463"/>
          <p14:tracePt t="62902" x="7661275" y="3954463"/>
          <p14:tracePt t="62912" x="7735888" y="3979863"/>
          <p14:tracePt t="62922" x="7785100" y="3979863"/>
          <p14:tracePt t="62932" x="7835900" y="3992563"/>
          <p14:tracePt t="62942" x="7886700" y="4005263"/>
          <p14:tracePt t="62956" x="7910513" y="4005263"/>
          <p14:tracePt t="62965" x="7948613" y="4017963"/>
          <p14:tracePt t="62975" x="7986713" y="4017963"/>
          <p14:tracePt t="62981" x="8010525" y="4029075"/>
          <p14:tracePt t="62991" x="8035925" y="4029075"/>
          <p14:tracePt t="63002" x="8061325" y="4029075"/>
          <p14:tracePt t="63011" x="8086725" y="4029075"/>
          <p14:tracePt t="63021" x="8099425" y="4029075"/>
          <p14:tracePt t="63031" x="8135938" y="4029075"/>
          <p14:tracePt t="63042" x="8161338" y="4029075"/>
          <p14:tracePt t="63053" x="8223250" y="4029075"/>
          <p14:tracePt t="63063" x="8324850" y="4029075"/>
          <p14:tracePt t="63079" x="8461375" y="4029075"/>
          <p14:tracePt t="63082" x="8548688" y="4029075"/>
          <p14:tracePt t="63094" x="8637588" y="4029075"/>
          <p14:tracePt t="63104" x="8674100" y="4017963"/>
          <p14:tracePt t="63112" x="8724900" y="4005263"/>
          <p14:tracePt t="63125" x="8750300" y="4005263"/>
          <p14:tracePt t="63131" x="8786813" y="3992563"/>
          <p14:tracePt t="63140" x="8824913" y="3992563"/>
          <p14:tracePt t="63150" x="8863013" y="3992563"/>
          <p14:tracePt t="63160" x="8937625" y="3992563"/>
          <p14:tracePt t="63170" x="8986838" y="3992563"/>
          <p14:tracePt t="63180" x="9088438" y="3992563"/>
          <p14:tracePt t="63192" x="9150350" y="3992563"/>
          <p14:tracePt t="63202" x="9212263" y="3992563"/>
          <p14:tracePt t="63211" x="9263063" y="3992563"/>
          <p14:tracePt t="63222" x="9301163" y="3992563"/>
          <p14:tracePt t="63231" x="9337675" y="3992563"/>
          <p14:tracePt t="63241" x="9363075" y="4005263"/>
          <p14:tracePt t="63251" x="9388475" y="4005263"/>
          <p14:tracePt t="63259" x="9424988" y="4017963"/>
          <p14:tracePt t="63269" x="9450388" y="4017963"/>
          <p14:tracePt t="63279" x="9450388" y="4029075"/>
          <p14:tracePt t="63288" x="9475788" y="4041775"/>
          <p14:tracePt t="63300" x="9501188" y="4041775"/>
          <p14:tracePt t="63329" x="9513888" y="4054475"/>
          <p14:tracePt t="63348" x="9525000" y="4067175"/>
          <p14:tracePt t="63368" x="9525000" y="4079875"/>
          <p14:tracePt t="63418" x="9525000" y="4092575"/>
          <p14:tracePt t="63447" x="9525000" y="4105275"/>
          <p14:tracePt t="63469" x="9525000" y="4117975"/>
          <p14:tracePt t="63517" x="9525000" y="4129088"/>
          <p14:tracePt t="63537" x="9525000" y="4141788"/>
          <p14:tracePt t="63547" x="9513888" y="4141788"/>
          <p14:tracePt t="63580" x="9501188" y="4154488"/>
          <p14:tracePt t="63588" x="9488488" y="4154488"/>
          <p14:tracePt t="63600" x="9488488" y="4167188"/>
          <p14:tracePt t="63854" x="9488488" y="4154488"/>
          <p14:tracePt t="63915" x="9513888" y="4141788"/>
          <p14:tracePt t="63927" x="9525000" y="4129088"/>
          <p14:tracePt t="63935" x="9563100" y="4117975"/>
          <p14:tracePt t="63945" x="9588500" y="4105275"/>
          <p14:tracePt t="63956" x="9637713" y="4092575"/>
          <p14:tracePt t="63975" x="9713913" y="4079875"/>
          <p14:tracePt t="63983" x="9750425" y="4079875"/>
          <p14:tracePt t="63993" x="9775825" y="4067175"/>
          <p14:tracePt t="64005" x="9813925" y="4067175"/>
          <p14:tracePt t="64013" x="9852025" y="4067175"/>
          <p14:tracePt t="64023" x="9875838" y="4067175"/>
          <p14:tracePt t="64037" x="9875838" y="4054475"/>
          <p14:tracePt t="64044" x="9901238" y="4054475"/>
          <p14:tracePt t="64055" x="9913938" y="4054475"/>
          <p14:tracePt t="64083" x="9926638" y="4054475"/>
          <p14:tracePt t="64102" x="9939338" y="4054475"/>
          <p14:tracePt t="64112" x="9939338" y="4041775"/>
          <p14:tracePt t="64152" x="9952038" y="4041775"/>
          <p14:tracePt t="64162" x="9963150" y="4041775"/>
          <p14:tracePt t="64172" x="9963150" y="4029075"/>
          <p14:tracePt t="64184" x="9975850" y="4029075"/>
          <p14:tracePt t="64221" x="9988550" y="4029075"/>
          <p14:tracePt t="64231" x="10001250" y="4017963"/>
          <p14:tracePt t="64241" x="10013950" y="4017963"/>
          <p14:tracePt t="64442" x="10013950" y="4005263"/>
          <p14:tracePt t="65323" x="9975850" y="4005263"/>
          <p14:tracePt t="65332" x="9952038" y="4005263"/>
          <p14:tracePt t="65342" x="9852025" y="4005263"/>
          <p14:tracePt t="65354" x="9701213" y="4029075"/>
          <p14:tracePt t="65366" x="9563100" y="4041775"/>
          <p14:tracePt t="65374" x="9375775" y="4079875"/>
          <p14:tracePt t="65386" x="9063038" y="4117975"/>
          <p14:tracePt t="65394" x="8599488" y="4192588"/>
          <p14:tracePt t="65403" x="8048625" y="4305300"/>
          <p14:tracePt t="65412" x="7510463" y="4392613"/>
          <p14:tracePt t="65421" x="6872288" y="4479925"/>
          <p14:tracePt t="65431" x="6334125" y="4554538"/>
          <p14:tracePt t="65441" x="5770563" y="4667250"/>
          <p14:tracePt t="65451" x="5357813" y="4743450"/>
          <p14:tracePt t="65461" x="4806950" y="4830763"/>
          <p14:tracePt t="65472" x="4256088" y="4930775"/>
          <p14:tracePt t="65483" x="3756025" y="5018088"/>
          <p14:tracePt t="65494" x="3341688" y="5068888"/>
          <p14:tracePt t="65502" x="3003550" y="5130800"/>
          <p14:tracePt t="65512" x="2641600" y="5156200"/>
          <p14:tracePt t="65522" x="2403475" y="5168900"/>
          <p14:tracePt t="65531" x="2190750" y="5194300"/>
          <p14:tracePt t="65540" x="2039938" y="5194300"/>
          <p14:tracePt t="65550" x="1914525" y="5181600"/>
          <p14:tracePt t="65560" x="1827213" y="5181600"/>
          <p14:tracePt t="65570" x="1752600" y="5156200"/>
          <p14:tracePt t="65581" x="1701800" y="5143500"/>
          <p14:tracePt t="65591" x="1652588" y="5105400"/>
          <p14:tracePt t="65601" x="1614488" y="5081588"/>
          <p14:tracePt t="65612" x="1589088" y="5068888"/>
          <p14:tracePt t="65622" x="1565275" y="5056188"/>
          <p14:tracePt t="65632" x="1539875" y="5043488"/>
          <p14:tracePt t="65649" x="1514475" y="5018088"/>
          <p14:tracePt t="65660" x="1501775" y="5018088"/>
          <p14:tracePt t="65669" x="1501775" y="5005388"/>
          <p14:tracePt t="65679" x="1476375" y="4992688"/>
          <p14:tracePt t="65689" x="1452563" y="4992688"/>
          <p14:tracePt t="65712" x="1427163" y="4992688"/>
          <p14:tracePt t="65720" x="1401763" y="4992688"/>
          <p14:tracePt t="65748" x="1389063" y="4981575"/>
          <p14:tracePt t="65759" x="1376363" y="4968875"/>
          <p14:tracePt t="65778" x="1363663" y="4956175"/>
          <p14:tracePt t="65808" x="1352550" y="4956175"/>
          <p14:tracePt t="65818" x="1339850" y="4943475"/>
          <p14:tracePt t="65828" x="1339850" y="4930775"/>
          <p14:tracePt t="65848" x="1339850" y="4918075"/>
          <p14:tracePt t="65858" x="1339850" y="4905375"/>
          <p14:tracePt t="65867" x="1339850" y="4892675"/>
          <p14:tracePt t="65877" x="1339850" y="4879975"/>
          <p14:tracePt t="65888" x="1339850" y="4856163"/>
          <p14:tracePt t="65897" x="1339850" y="4843463"/>
          <p14:tracePt t="65908" x="1339850" y="4830763"/>
          <p14:tracePt t="65917" x="1339850" y="4805363"/>
          <p14:tracePt t="65927" x="1339850" y="4792663"/>
          <p14:tracePt t="65938" x="1339850" y="4768850"/>
          <p14:tracePt t="65948" x="1339850" y="4743450"/>
          <p14:tracePt t="65961" x="1339850" y="4730750"/>
          <p14:tracePt t="65991" x="1339850" y="4705350"/>
          <p14:tracePt t="65998" x="1339850" y="4692650"/>
          <p14:tracePt t="66008" x="1339850" y="4679950"/>
          <p14:tracePt t="66026" x="1352550" y="4667250"/>
          <p14:tracePt t="66057" x="1363663" y="4667250"/>
          <p14:tracePt t="66066" x="1376363" y="4679950"/>
          <p14:tracePt t="66076" x="1389063" y="4692650"/>
          <p14:tracePt t="66097" x="1389063" y="4718050"/>
          <p14:tracePt t="66107" x="1389063" y="4730750"/>
          <p14:tracePt t="66119" x="1389063" y="4756150"/>
          <p14:tracePt t="66125" x="1389063" y="4768850"/>
          <p14:tracePt t="66136" x="1389063" y="4779963"/>
          <p14:tracePt t="66155" x="1389063" y="4792663"/>
          <p14:tracePt t="66165" x="1389063" y="4805363"/>
          <p14:tracePt t="66187" x="1389063" y="4818063"/>
          <p14:tracePt t="66206" x="1389063" y="4830763"/>
          <p14:tracePt t="66226" x="1389063" y="4843463"/>
          <p14:tracePt t="66790" x="1389063" y="4856163"/>
          <p14:tracePt t="66950" x="1389063" y="4843463"/>
          <p14:tracePt t="66961" x="1389063" y="4830763"/>
          <p14:tracePt t="66971" x="1389063" y="4818063"/>
          <p14:tracePt t="66979" x="1389063" y="4792663"/>
          <p14:tracePt t="66989" x="1389063" y="4768850"/>
          <p14:tracePt t="67008" x="1389063" y="4743450"/>
          <p14:tracePt t="67018" x="1389063" y="4718050"/>
          <p14:tracePt t="67038" x="1389063" y="4692650"/>
          <p14:tracePt t="67048" x="1389063" y="4679950"/>
          <p14:tracePt t="67058" x="1389063" y="4656138"/>
          <p14:tracePt t="67068" x="1389063" y="4643438"/>
          <p14:tracePt t="67078" x="1389063" y="4630738"/>
          <p14:tracePt t="67098" x="1389063" y="4618038"/>
          <p14:tracePt t="67107" x="1389063" y="4592638"/>
          <p14:tracePt t="67147" x="1389063" y="4579938"/>
          <p14:tracePt t="67167" x="1389063" y="4567238"/>
          <p14:tracePt t="67547" x="1389063" y="4579938"/>
          <p14:tracePt t="67558" x="1389063" y="4643438"/>
          <p14:tracePt t="67565" x="1376363" y="4756150"/>
          <p14:tracePt t="67573" x="1339850" y="4868863"/>
          <p14:tracePt t="67583" x="1327150" y="4981575"/>
          <p14:tracePt t="67593" x="1314450" y="5043488"/>
          <p14:tracePt t="67603" x="1314450" y="5092700"/>
          <p14:tracePt t="67614" x="1301750" y="5143500"/>
          <p14:tracePt t="67624" x="1289050" y="5181600"/>
          <p14:tracePt t="67635" x="1276350" y="5230813"/>
          <p14:tracePt t="67646" x="1263650" y="5243513"/>
          <p14:tracePt t="67654" x="1252538" y="5281613"/>
          <p14:tracePt t="67664" x="1239838" y="5294313"/>
          <p14:tracePt t="67673" x="1239838" y="5318125"/>
          <p14:tracePt t="67682" x="1227138" y="5330825"/>
          <p14:tracePt t="67693" x="1227138" y="5356225"/>
          <p14:tracePt t="67703" x="1214438" y="5368925"/>
          <p14:tracePt t="67712" x="1201738" y="5368925"/>
          <p14:tracePt t="67725" x="1201738" y="5381625"/>
          <p14:tracePt t="67734" x="1201738" y="5394325"/>
          <p14:tracePt t="67744" x="1201738" y="5407025"/>
          <p14:tracePt t="67782" x="1201738" y="5418138"/>
          <p14:tracePt t="67812" x="1201738" y="5430838"/>
          <p14:tracePt t="67831" x="1201738" y="5443538"/>
          <p14:tracePt t="67871" x="1189038" y="5443538"/>
          <p14:tracePt t="67881" x="1176338" y="5456238"/>
          <p14:tracePt t="67892" x="1163638" y="5456238"/>
          <p14:tracePt t="67911" x="1163638" y="5468938"/>
          <p14:tracePt t="67931" x="1150938" y="5468938"/>
          <p14:tracePt t="67950" x="1139825" y="5494338"/>
          <p14:tracePt t="67966" x="1127125" y="5507038"/>
          <p14:tracePt t="67971" x="1127125" y="5518150"/>
          <p14:tracePt t="67980" x="1114425" y="5518150"/>
          <p14:tracePt t="67990" x="1114425" y="5530850"/>
          <p14:tracePt t="68000" x="1101725" y="5543550"/>
          <p14:tracePt t="68021" x="1089025" y="5556250"/>
          <p14:tracePt t="68030" x="1089025" y="5568950"/>
          <p14:tracePt t="68040" x="1076325" y="5581650"/>
          <p14:tracePt t="68050" x="1063625" y="5581650"/>
          <p14:tracePt t="68080" x="1050925" y="5594350"/>
          <p14:tracePt t="68090" x="1038225" y="5594350"/>
          <p14:tracePt t="68099" x="1027113" y="5607050"/>
          <p14:tracePt t="68120" x="1027113" y="5619750"/>
          <p14:tracePt t="68169" x="1014413" y="5619750"/>
          <p14:tracePt t="68408" x="1001713" y="5619750"/>
          <p14:tracePt t="68438" x="989013" y="5619750"/>
          <p14:tracePt t="68448" x="976313" y="5619750"/>
          <p14:tracePt t="68458" x="963613" y="5619750"/>
          <p14:tracePt t="68470" x="963613" y="5594350"/>
          <p14:tracePt t="68487" x="950913" y="5568950"/>
          <p14:tracePt t="68500" x="938213" y="5543550"/>
          <p14:tracePt t="68508" x="925513" y="5518150"/>
          <p14:tracePt t="68521" x="914400" y="5518150"/>
          <p14:tracePt t="68526" x="914400" y="5507038"/>
          <p14:tracePt t="68536" x="914400" y="5494338"/>
          <p14:tracePt t="68546" x="901700" y="5494338"/>
          <p14:tracePt t="68556" x="889000" y="5481638"/>
          <p14:tracePt t="68566" x="889000" y="5468938"/>
          <p14:tracePt t="68575" x="876300" y="5456238"/>
          <p14:tracePt t="68597" x="863600" y="5443538"/>
          <p14:tracePt t="68615" x="850900" y="5430838"/>
          <p14:tracePt t="68625" x="838200" y="5430838"/>
          <p14:tracePt t="68635" x="838200" y="5418138"/>
          <p14:tracePt t="68655" x="825500" y="5418138"/>
          <p14:tracePt t="68694" x="814388" y="5418138"/>
          <p14:tracePt t="69052" x="814388" y="5407025"/>
          <p14:tracePt t="69094" x="814388" y="5394325"/>
          <p14:tracePt t="69101" x="814388" y="5381625"/>
          <p14:tracePt t="69150" x="814388" y="5368925"/>
          <p14:tracePt t="69260" x="814388" y="5356225"/>
          <p14:tracePt t="69319" x="814388" y="5343525"/>
          <p14:tracePt t="69341" x="801688" y="5343525"/>
          <p14:tracePt t="69351" x="801688" y="5318125"/>
          <p14:tracePt t="69409" x="801688" y="5305425"/>
          <p14:tracePt t="69489" x="788988" y="5305425"/>
          <p14:tracePt t="69550" x="776288" y="5305425"/>
          <p14:tracePt t="69607" x="763588" y="5305425"/>
          <p14:tracePt t="69617" x="763588" y="5318125"/>
          <p14:tracePt t="69627" x="750888" y="5356225"/>
          <p14:tracePt t="69637" x="738188" y="5394325"/>
          <p14:tracePt t="69646" x="725488" y="5430838"/>
          <p14:tracePt t="69656" x="712788" y="5468938"/>
          <p14:tracePt t="69668" x="712788" y="5494338"/>
          <p14:tracePt t="69678" x="701675" y="5518150"/>
          <p14:tracePt t="69687" x="688975" y="5556250"/>
          <p14:tracePt t="69700" x="676275" y="5568950"/>
          <p14:tracePt t="69709" x="676275" y="5581650"/>
          <p14:tracePt t="69717" x="663575" y="5607050"/>
          <p14:tracePt t="69736" x="650875" y="5619750"/>
          <p14:tracePt t="69747" x="638175" y="5630863"/>
          <p14:tracePt t="69756" x="638175" y="5643563"/>
          <p14:tracePt t="69766" x="625475" y="5643563"/>
          <p14:tracePt t="69776" x="625475" y="5656263"/>
          <p14:tracePt t="69785" x="625475" y="5668963"/>
          <p14:tracePt t="69805" x="625475" y="5681663"/>
          <p14:tracePt t="69845" x="625475" y="5694363"/>
          <p14:tracePt t="69880" x="625475" y="5707063"/>
          <p14:tracePt t="70482" x="663575" y="5681663"/>
          <p14:tracePt t="70491" x="738188" y="5656263"/>
          <p14:tracePt t="70503" x="814388" y="5630863"/>
          <p14:tracePt t="70512" x="889000" y="5594350"/>
          <p14:tracePt t="70521" x="950913" y="5568950"/>
          <p14:tracePt t="70533" x="1001713" y="5556250"/>
          <p14:tracePt t="70539" x="1038225" y="5543550"/>
          <p14:tracePt t="70549" x="1089025" y="5543550"/>
          <p14:tracePt t="70559" x="1139825" y="5530850"/>
          <p14:tracePt t="70569" x="1176338" y="5530850"/>
          <p14:tracePt t="70589" x="1201738" y="5530850"/>
          <p14:tracePt t="70600" x="1214438" y="5530850"/>
          <p14:tracePt t="70619" x="1227138" y="5530850"/>
          <p14:tracePt t="70640" x="1239838" y="5530850"/>
          <p14:tracePt t="70653" x="1252538" y="5530850"/>
          <p14:tracePt t="71513" x="1252538" y="5518150"/>
          <p14:tracePt t="71650" x="1263650" y="5518150"/>
          <p14:tracePt t="71680" x="1276350" y="5518150"/>
          <p14:tracePt t="71690" x="1289050" y="5518150"/>
          <p14:tracePt t="71720" x="1301750" y="5518150"/>
          <p14:tracePt t="71741" x="1314450" y="5518150"/>
          <p14:tracePt t="71769" x="1327150" y="5518150"/>
          <p14:tracePt t="71779" x="1339850" y="5518150"/>
          <p14:tracePt t="71799" x="1352550" y="5518150"/>
          <p14:tracePt t="72027" x="1363663" y="5518150"/>
          <p14:tracePt t="72037" x="1389063" y="5518150"/>
          <p14:tracePt t="72047" x="1414463" y="5518150"/>
          <p14:tracePt t="72057" x="1465263" y="5518150"/>
          <p14:tracePt t="72069" x="1514475" y="5518150"/>
          <p14:tracePt t="72078" x="1552575" y="5518150"/>
          <p14:tracePt t="72090" x="1565275" y="5518150"/>
          <p14:tracePt t="72098" x="1601788" y="5518150"/>
          <p14:tracePt t="72110" x="1639888" y="5518150"/>
          <p14:tracePt t="72118" x="1665288" y="5518150"/>
          <p14:tracePt t="72126" x="1689100" y="5518150"/>
          <p14:tracePt t="72136" x="1727200" y="5518150"/>
          <p14:tracePt t="72146" x="1739900" y="5518150"/>
          <p14:tracePt t="72156" x="1752600" y="5518150"/>
          <p14:tracePt t="72166" x="1765300" y="5518150"/>
          <p14:tracePt t="72176" x="1778000" y="5518150"/>
          <p14:tracePt t="72208" x="1790700" y="5518150"/>
          <p14:tracePt t="72217" x="1801813" y="5518150"/>
          <p14:tracePt t="72238" x="1814513" y="5518150"/>
          <p14:tracePt t="72246" x="1827213" y="5518150"/>
          <p14:tracePt t="72265" x="1839913" y="5518150"/>
          <p14:tracePt t="72275" x="1852613" y="5518150"/>
          <p14:tracePt t="72307" x="1865313" y="5518150"/>
          <p14:tracePt t="72326" x="1878013" y="5518150"/>
          <p14:tracePt t="72334" x="1890713" y="5518150"/>
          <p14:tracePt t="72364" x="1903413" y="5518150"/>
          <p14:tracePt t="72384" x="1914525" y="5518150"/>
          <p14:tracePt t="72632" x="1927225" y="5518150"/>
          <p14:tracePt t="73160" x="1939925" y="5507038"/>
          <p14:tracePt t="73169" x="1939925" y="5494338"/>
          <p14:tracePt t="73217" x="1927225" y="5494338"/>
          <p14:tracePt t="73227" x="1878013" y="5518150"/>
          <p14:tracePt t="73237" x="1790700" y="5568950"/>
          <p14:tracePt t="73247" x="1689100" y="5630863"/>
          <p14:tracePt t="73257" x="1589088" y="5694363"/>
          <p14:tracePt t="73270" x="1476375" y="5768975"/>
          <p14:tracePt t="73278" x="1376363" y="5832475"/>
          <p14:tracePt t="73289" x="1276350" y="5907088"/>
          <p14:tracePt t="73299" x="1189038" y="5956300"/>
          <p14:tracePt t="73308" x="1114425" y="6019800"/>
          <p14:tracePt t="73320" x="1014413" y="6069013"/>
          <p14:tracePt t="73327" x="901700" y="6119813"/>
          <p14:tracePt t="73336" x="814388" y="6145213"/>
          <p14:tracePt t="73346" x="712788" y="6181725"/>
          <p14:tracePt t="73356" x="650875" y="6194425"/>
          <p14:tracePt t="73366" x="612775" y="6207125"/>
          <p14:tracePt t="73376" x="576263" y="6219825"/>
          <p14:tracePt t="73386" x="538163" y="6219825"/>
          <p14:tracePt t="73396" x="525463" y="6219825"/>
          <p14:tracePt t="73406" x="488950" y="6219825"/>
          <p14:tracePt t="73416" x="463550" y="6219825"/>
          <p14:tracePt t="73426" x="450850" y="6207125"/>
          <p14:tracePt t="73436" x="450850" y="6194425"/>
          <p14:tracePt t="73445" x="438150" y="6194425"/>
          <p14:tracePt t="73455" x="425450" y="6181725"/>
          <p14:tracePt t="73466" x="425450" y="6169025"/>
          <p14:tracePt t="73486" x="412750" y="6157913"/>
          <p14:tracePt t="73495" x="400050" y="6157913"/>
          <p14:tracePt t="73516" x="387350" y="6145213"/>
          <p14:tracePt t="73534" x="376238" y="6132513"/>
          <p14:tracePt t="73555" x="363538" y="6132513"/>
          <p14:tracePt t="73565" x="350838" y="6132513"/>
          <p14:tracePt t="73574" x="350838" y="6119813"/>
          <p14:tracePt t="73594" x="338138" y="6107113"/>
          <p14:tracePt t="73604" x="325438" y="6107113"/>
          <p14:tracePt t="73615" x="325438" y="6094413"/>
          <p14:tracePt t="73764" x="325438" y="6107113"/>
          <p14:tracePt t="73772" x="338138" y="6119813"/>
          <p14:tracePt t="73783" x="338138" y="6132513"/>
          <p14:tracePt t="73793" x="338138" y="6145213"/>
          <p14:tracePt t="73802" x="338138" y="6157913"/>
          <p14:tracePt t="73813" x="350838" y="6157913"/>
          <p14:tracePt t="73832" x="363538" y="6169025"/>
          <p14:tracePt t="73843" x="363538" y="6181725"/>
          <p14:tracePt t="73852" x="376238" y="6181725"/>
          <p14:tracePt t="73872" x="387350" y="6181725"/>
          <p14:tracePt t="73882" x="387350" y="6194425"/>
          <p14:tracePt t="73892" x="400050" y="6194425"/>
          <p14:tracePt t="73902" x="412750" y="6207125"/>
          <p14:tracePt t="73921" x="438150" y="6219825"/>
          <p14:tracePt t="73931" x="450850" y="6219825"/>
          <p14:tracePt t="73965" x="463550" y="6219825"/>
          <p14:tracePt t="73973" x="476250" y="6219825"/>
          <p14:tracePt t="73992" x="488950" y="6219825"/>
          <p14:tracePt t="74023" x="500063" y="6219825"/>
          <p14:tracePt t="74033" x="512763" y="6219825"/>
          <p14:tracePt t="74061" x="525463" y="6219825"/>
          <p14:tracePt t="74070" x="550863" y="6219825"/>
          <p14:tracePt t="74080" x="563563" y="6219825"/>
          <p14:tracePt t="74090" x="576263" y="6219825"/>
          <p14:tracePt t="74100" x="625475" y="6219825"/>
          <p14:tracePt t="74110" x="650875" y="6219825"/>
          <p14:tracePt t="74120" x="676275" y="6219825"/>
          <p14:tracePt t="74130" x="701675" y="6219825"/>
          <p14:tracePt t="74140" x="712788" y="6219825"/>
          <p14:tracePt t="74150" x="725488" y="6219825"/>
          <p14:tracePt t="74159" x="750888" y="6207125"/>
          <p14:tracePt t="74170" x="763588" y="6207125"/>
          <p14:tracePt t="74179" x="776288" y="6194425"/>
          <p14:tracePt t="74189" x="801688" y="6194425"/>
          <p14:tracePt t="74201" x="814388" y="6181725"/>
          <p14:tracePt t="74211" x="825500" y="6181725"/>
          <p14:tracePt t="74223" x="850900" y="6181725"/>
          <p14:tracePt t="74250" x="863600" y="6181725"/>
          <p14:tracePt t="74259" x="876300" y="6181725"/>
          <p14:tracePt t="74278" x="889000" y="6181725"/>
          <p14:tracePt t="74320" x="901700" y="6181725"/>
          <p14:tracePt t="74371" x="914400" y="6181725"/>
          <p14:tracePt t="75113" x="925513" y="6169025"/>
          <p14:tracePt t="75125" x="938213" y="6157913"/>
          <p14:tracePt t="75131" x="963613" y="6157913"/>
          <p14:tracePt t="75142" x="1050925" y="6132513"/>
          <p14:tracePt t="75151" x="1114425" y="6132513"/>
          <p14:tracePt t="75161" x="1189038" y="6119813"/>
          <p14:tracePt t="75172" x="1239838" y="6107113"/>
          <p14:tracePt t="75181" x="1276350" y="6107113"/>
          <p14:tracePt t="75196" x="1301750" y="6094413"/>
          <p14:tracePt t="75207" x="1339850" y="6094413"/>
          <p14:tracePt t="75212" x="1352550" y="6081713"/>
          <p14:tracePt t="75222" x="1363663" y="6069013"/>
          <p14:tracePt t="75241" x="1376363" y="6069013"/>
          <p14:tracePt t="75260" x="1389063" y="6069013"/>
          <p14:tracePt t="75499" x="1401763" y="6069013"/>
          <p14:tracePt t="75528" x="1414463" y="6069013"/>
          <p14:tracePt t="75539" x="1427163" y="6069013"/>
          <p14:tracePt t="75559" x="1439863" y="6069013"/>
          <p14:tracePt t="75570" x="1465263" y="6069013"/>
          <p14:tracePt t="75589" x="1476375" y="6069013"/>
          <p14:tracePt t="75617" x="1489075" y="6069013"/>
          <p14:tracePt t="75627" x="1501775" y="6069013"/>
          <p14:tracePt t="75647" x="1514475" y="6069013"/>
          <p14:tracePt t="75885" x="1527175" y="6069013"/>
          <p14:tracePt t="76590" x="1527175" y="6056313"/>
          <p14:tracePt t="76600" x="1514475" y="6032500"/>
          <p14:tracePt t="76609" x="1501775" y="6032500"/>
          <p14:tracePt t="76619" x="1452563" y="5969000"/>
          <p14:tracePt t="76629" x="1401763" y="5894388"/>
          <p14:tracePt t="76639" x="1301750" y="5768975"/>
          <p14:tracePt t="76649" x="1201738" y="5594350"/>
          <p14:tracePt t="76663" x="1050925" y="5294313"/>
          <p14:tracePt t="76669" x="838200" y="4843463"/>
          <p14:tracePt t="76679" x="576263" y="4292600"/>
          <p14:tracePt t="76689" x="376238" y="3767138"/>
          <p14:tracePt t="76698" x="300038" y="3303588"/>
          <p14:tracePt t="76709" x="250825" y="2890838"/>
          <p14:tracePt t="76718" x="174625" y="2427288"/>
          <p14:tracePt t="76728" x="100013" y="2001838"/>
          <p14:tracePt t="76738" x="87313" y="172720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dirty="0" err="1">
                <a:solidFill>
                  <a:schemeClr val="bg1"/>
                </a:solidFill>
                <a:latin typeface="Times New Roman" panose="02020603050405020304" pitchFamily="18" charset="0"/>
                <a:ea typeface="+mj-ea"/>
                <a:cs typeface="Times New Roman" panose="02020603050405020304" pitchFamily="18" charset="0"/>
              </a:rPr>
              <a:t>Kronig</a:t>
            </a:r>
            <a:r>
              <a:rPr lang="en-IN" sz="2800" b="1" dirty="0">
                <a:solidFill>
                  <a:schemeClr val="bg1"/>
                </a:solidFill>
                <a:latin typeface="Times New Roman" panose="02020603050405020304" pitchFamily="18" charset="0"/>
                <a:ea typeface="+mj-ea"/>
                <a:cs typeface="Times New Roman" panose="02020603050405020304" pitchFamily="18" charset="0"/>
              </a:rPr>
              <a:t>-Penney Model </a:t>
            </a:r>
          </a:p>
          <a:p>
            <a:pPr algn="ctr">
              <a:lnSpc>
                <a:spcPct val="90000"/>
              </a:lnSpc>
              <a:spcBef>
                <a:spcPct val="0"/>
              </a:spcBef>
              <a:defRPr/>
            </a:pPr>
            <a:endParaRPr lang="en-IN" sz="2800" b="1" dirty="0">
              <a:solidFill>
                <a:schemeClr val="bg1"/>
              </a:solidFill>
              <a:latin typeface="Times New Roman" panose="02020603050405020304" pitchFamily="18" charset="0"/>
              <a:ea typeface="+mj-ea"/>
              <a:cs typeface="Times New Roman" panose="02020603050405020304" pitchFamily="18" charset="0"/>
            </a:endParaRPr>
          </a:p>
          <a:p>
            <a:pPr algn="ctr">
              <a:lnSpc>
                <a:spcPct val="90000"/>
              </a:lnSpc>
              <a:spcBef>
                <a:spcPct val="0"/>
              </a:spcBef>
              <a:defRPr/>
            </a:pP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id="{C74BD33B-B5BE-4F98-9E08-695357B7730F}"/>
              </a:ext>
            </a:extLst>
          </p:cNvPr>
          <p:cNvPicPr>
            <a:picLocks noChangeAspect="1"/>
          </p:cNvPicPr>
          <p:nvPr/>
        </p:nvPicPr>
        <p:blipFill>
          <a:blip r:embed="rId5"/>
          <a:stretch>
            <a:fillRect/>
          </a:stretch>
        </p:blipFill>
        <p:spPr>
          <a:xfrm>
            <a:off x="-1" y="-2277"/>
            <a:ext cx="1504949" cy="1023587"/>
          </a:xfrm>
          <a:prstGeom prst="rect">
            <a:avLst/>
          </a:prstGeom>
        </p:spPr>
      </p:pic>
      <p:sp>
        <p:nvSpPr>
          <p:cNvPr id="2" name="Rectangle 2">
            <a:extLst>
              <a:ext uri="{FF2B5EF4-FFF2-40B4-BE49-F238E27FC236}">
                <a16:creationId xmlns:a16="http://schemas.microsoft.com/office/drawing/2014/main" id="{65E9659E-5274-4D9F-94D7-9A590E4987D6}"/>
              </a:ext>
            </a:extLst>
          </p:cNvPr>
          <p:cNvSpPr>
            <a:spLocks noChangeArrowheads="1"/>
          </p:cNvSpPr>
          <p:nvPr/>
        </p:nvSpPr>
        <p:spPr bwMode="auto">
          <a:xfrm>
            <a:off x="14991" y="-1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75A349E4-4AE4-4FDD-90B3-26A3906D8D4E}"/>
              </a:ext>
            </a:extLst>
          </p:cNvPr>
          <p:cNvSpPr>
            <a:spLocks noChangeArrowheads="1"/>
          </p:cNvSpPr>
          <p:nvPr/>
        </p:nvSpPr>
        <p:spPr bwMode="auto">
          <a:xfrm>
            <a:off x="1828800" y="103654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22476017-619D-415A-B480-A33CCC59EEB8}"/>
              </a:ext>
            </a:extLst>
          </p:cNvPr>
          <p:cNvSpPr>
            <a:spLocks noChangeArrowheads="1"/>
          </p:cNvSpPr>
          <p:nvPr/>
        </p:nvSpPr>
        <p:spPr bwMode="auto">
          <a:xfrm>
            <a:off x="824459" y="58914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a:extLst>
              <a:ext uri="{FF2B5EF4-FFF2-40B4-BE49-F238E27FC236}">
                <a16:creationId xmlns:a16="http://schemas.microsoft.com/office/drawing/2014/main" id="{B9663193-BC21-403D-9E3B-C4B0BCEAD9A5}"/>
              </a:ext>
            </a:extLst>
          </p:cNvPr>
          <p:cNvSpPr>
            <a:spLocks noChangeArrowheads="1"/>
          </p:cNvSpPr>
          <p:nvPr/>
        </p:nvSpPr>
        <p:spPr bwMode="auto">
          <a:xfrm>
            <a:off x="1004341" y="54113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3">
            <a:extLst>
              <a:ext uri="{FF2B5EF4-FFF2-40B4-BE49-F238E27FC236}">
                <a16:creationId xmlns:a16="http://schemas.microsoft.com/office/drawing/2014/main" id="{6FEEA17F-A9F8-40B2-9517-AA5A2D1448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0842" name="Picture 4" descr=" \psi (x) = e^{ikx} u(x). \,\! "/>
          <p:cNvPicPr>
            <a:picLocks noChangeAspect="1" noChangeArrowheads="1"/>
          </p:cNvPicPr>
          <p:nvPr/>
        </p:nvPicPr>
        <p:blipFill>
          <a:blip r:embed="rId6"/>
          <a:srcRect/>
          <a:stretch>
            <a:fillRect/>
          </a:stretch>
        </p:blipFill>
        <p:spPr bwMode="auto">
          <a:xfrm>
            <a:off x="7931740" y="1067333"/>
            <a:ext cx="3058186" cy="376733"/>
          </a:xfrm>
          <a:prstGeom prst="rect">
            <a:avLst/>
          </a:prstGeom>
          <a:noFill/>
        </p:spPr>
      </p:pic>
      <p:graphicFrame>
        <p:nvGraphicFramePr>
          <p:cNvPr id="120839" name="Object 7"/>
          <p:cNvGraphicFramePr>
            <a:graphicFrameLocks noChangeAspect="1"/>
          </p:cNvGraphicFramePr>
          <p:nvPr>
            <p:extLst>
              <p:ext uri="{D42A27DB-BD31-4B8C-83A1-F6EECF244321}">
                <p14:modId xmlns:p14="http://schemas.microsoft.com/office/powerpoint/2010/main" val="2170479099"/>
              </p:ext>
            </p:extLst>
          </p:nvPr>
        </p:nvGraphicFramePr>
        <p:xfrm>
          <a:off x="219072" y="2368646"/>
          <a:ext cx="7615194" cy="1222255"/>
        </p:xfrm>
        <a:graphic>
          <a:graphicData uri="http://schemas.openxmlformats.org/presentationml/2006/ole">
            <mc:AlternateContent xmlns:mc="http://schemas.openxmlformats.org/markup-compatibility/2006">
              <mc:Choice xmlns:v="urn:schemas-microsoft-com:vml" Requires="v">
                <p:oleObj spid="_x0000_s121016" name="Equation" r:id="rId7" imgW="5461000" imgH="863600" progId="Equation.3">
                  <p:embed/>
                </p:oleObj>
              </mc:Choice>
              <mc:Fallback>
                <p:oleObj name="Equation" r:id="rId7" imgW="5461000" imgH="86360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072" y="2368646"/>
                        <a:ext cx="7615194" cy="1222255"/>
                      </a:xfrm>
                      <a:prstGeom prst="rect">
                        <a:avLst/>
                      </a:prstGeom>
                      <a:noFill/>
                    </p:spPr>
                  </p:pic>
                </p:oleObj>
              </mc:Fallback>
            </mc:AlternateContent>
          </a:graphicData>
        </a:graphic>
      </p:graphicFrame>
      <p:graphicFrame>
        <p:nvGraphicFramePr>
          <p:cNvPr id="120838" name="Object 6"/>
          <p:cNvGraphicFramePr>
            <a:graphicFrameLocks noChangeAspect="1"/>
          </p:cNvGraphicFramePr>
          <p:nvPr>
            <p:extLst>
              <p:ext uri="{D42A27DB-BD31-4B8C-83A1-F6EECF244321}">
                <p14:modId xmlns:p14="http://schemas.microsoft.com/office/powerpoint/2010/main" val="2473525172"/>
              </p:ext>
            </p:extLst>
          </p:nvPr>
        </p:nvGraphicFramePr>
        <p:xfrm>
          <a:off x="261828" y="4039051"/>
          <a:ext cx="4684460" cy="438597"/>
        </p:xfrm>
        <a:graphic>
          <a:graphicData uri="http://schemas.openxmlformats.org/presentationml/2006/ole">
            <mc:AlternateContent xmlns:mc="http://schemas.openxmlformats.org/markup-compatibility/2006">
              <mc:Choice xmlns:v="urn:schemas-microsoft-com:vml" Requires="v">
                <p:oleObj spid="_x0000_s121017" name="Equation" r:id="rId9" imgW="2438280" imgH="228600" progId="Equation.3">
                  <p:embed/>
                </p:oleObj>
              </mc:Choice>
              <mc:Fallback>
                <p:oleObj name="Equation" r:id="rId9" imgW="2438280" imgH="22860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828" y="4039051"/>
                        <a:ext cx="4684460" cy="4385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37" name="Object 5"/>
          <p:cNvGraphicFramePr>
            <a:graphicFrameLocks noChangeAspect="1"/>
          </p:cNvGraphicFramePr>
          <p:nvPr>
            <p:extLst>
              <p:ext uri="{D42A27DB-BD31-4B8C-83A1-F6EECF244321}">
                <p14:modId xmlns:p14="http://schemas.microsoft.com/office/powerpoint/2010/main" val="1187655830"/>
              </p:ext>
            </p:extLst>
          </p:nvPr>
        </p:nvGraphicFramePr>
        <p:xfrm>
          <a:off x="6096000" y="3994940"/>
          <a:ext cx="5252323" cy="482708"/>
        </p:xfrm>
        <a:graphic>
          <a:graphicData uri="http://schemas.openxmlformats.org/presentationml/2006/ole">
            <mc:AlternateContent xmlns:mc="http://schemas.openxmlformats.org/markup-compatibility/2006">
              <mc:Choice xmlns:v="urn:schemas-microsoft-com:vml" Requires="v">
                <p:oleObj spid="_x0000_s121018" name="Equation" r:id="rId11" imgW="2565400" imgH="228600" progId="Equation.3">
                  <p:embed/>
                </p:oleObj>
              </mc:Choice>
              <mc:Fallback>
                <p:oleObj name="Equation" r:id="rId11" imgW="2565400" imgH="2286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3994940"/>
                        <a:ext cx="5252323" cy="482708"/>
                      </a:xfrm>
                      <a:prstGeom prst="rect">
                        <a:avLst/>
                      </a:prstGeom>
                      <a:noFill/>
                    </p:spPr>
                  </p:pic>
                </p:oleObj>
              </mc:Fallback>
            </mc:AlternateContent>
          </a:graphicData>
        </a:graphic>
      </p:graphicFrame>
      <p:sp>
        <p:nvSpPr>
          <p:cNvPr id="120843" name="Rectangle 11"/>
          <p:cNvSpPr>
            <a:spLocks noChangeArrowheads="1"/>
          </p:cNvSpPr>
          <p:nvPr/>
        </p:nvSpPr>
        <p:spPr bwMode="auto">
          <a:xfrm>
            <a:off x="223835" y="988457"/>
            <a:ext cx="7800564"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As the potential is periodic, the wave functions must have the Bloch form</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120844" name="Rectangle 12"/>
          <p:cNvSpPr>
            <a:spLocks noChangeArrowheads="1"/>
          </p:cNvSpPr>
          <p:nvPr/>
        </p:nvSpPr>
        <p:spPr bwMode="auto">
          <a:xfrm>
            <a:off x="293144" y="1555395"/>
            <a:ext cx="11817618"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If u</a:t>
            </a:r>
            <a:r>
              <a:rPr kumimoji="0" lang="en-US" sz="2000" b="0" i="0" u="none" strike="noStrike" cap="none" normalizeH="0" baseline="-30000" dirty="0">
                <a:ln>
                  <a:noFill/>
                </a:ln>
                <a:solidFill>
                  <a:schemeClr val="tx1"/>
                </a:solidFill>
                <a:effectLst/>
                <a:latin typeface="Times New Roman" pitchFamily="18" charset="0"/>
                <a:ea typeface="Calibri" pitchFamily="34" charset="0"/>
                <a:cs typeface="Times New Roman" pitchFamily="18" charset="0"/>
              </a:rPr>
              <a:t>1</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(x) and u</a:t>
            </a:r>
            <a:r>
              <a:rPr kumimoji="0" lang="en-US" sz="2000" b="0" i="0" u="none" strike="noStrike" cap="none" normalizeH="0" baseline="-30000" dirty="0">
                <a:ln>
                  <a:noFill/>
                </a:ln>
                <a:solidFill>
                  <a:schemeClr val="tx1"/>
                </a:solidFill>
                <a:effectLst/>
                <a:latin typeface="Times New Roman" pitchFamily="18" charset="0"/>
                <a:ea typeface="Calibri" pitchFamily="34" charset="0"/>
                <a:cs typeface="Times New Roman" pitchFamily="18" charset="0"/>
              </a:rPr>
              <a:t>2</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(x)</a:t>
            </a:r>
            <a:r>
              <a:rPr kumimoji="0" lang="en-US" sz="2000" b="0" i="0" u="none" strike="noStrike" cap="none" normalizeH="0" baseline="-30000" dirty="0">
                <a:ln>
                  <a:noFill/>
                </a:ln>
                <a:solidFill>
                  <a:schemeClr val="tx1"/>
                </a:solidFill>
                <a:effectLst/>
                <a:latin typeface="Times New Roman" pitchFamily="18" charset="0"/>
                <a:ea typeface="Calibri" pitchFamily="34" charset="0"/>
                <a:cs typeface="Times New Roman" pitchFamily="18" charset="0"/>
              </a:rPr>
              <a:t> </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represent</a:t>
            </a:r>
            <a:r>
              <a:rPr kumimoji="0" lang="en-US" sz="2000" b="0" i="0" u="none" strike="noStrike" cap="none" normalizeH="0" baseline="-30000" dirty="0">
                <a:ln>
                  <a:noFill/>
                </a:ln>
                <a:solidFill>
                  <a:schemeClr val="tx1"/>
                </a:solidFill>
                <a:effectLst/>
                <a:latin typeface="Times New Roman" pitchFamily="18" charset="0"/>
                <a:ea typeface="Calibri" pitchFamily="34" charset="0"/>
                <a:cs typeface="Times New Roman" pitchFamily="18" charset="0"/>
              </a:rPr>
              <a:t> </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values u(x) in two regions (0&lt; x &lt; a   ) and  (-b &lt; x &lt;0) of  potential functions respectively, the equations (4a) and (4b) give</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120847" name="Rectangle 15"/>
          <p:cNvSpPr>
            <a:spLocks noChangeArrowheads="1"/>
          </p:cNvSpPr>
          <p:nvPr/>
        </p:nvSpPr>
        <p:spPr bwMode="auto">
          <a:xfrm>
            <a:off x="219072" y="3611054"/>
            <a:ext cx="12192000" cy="40011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solution of these equations may be written as</a:t>
            </a:r>
            <a:endParaRPr kumimoji="0" lang="en-US" sz="2000"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20848" name="Rectangle 16"/>
          <p:cNvSpPr>
            <a:spLocks noChangeArrowheads="1"/>
          </p:cNvSpPr>
          <p:nvPr/>
        </p:nvSpPr>
        <p:spPr bwMode="auto">
          <a:xfrm>
            <a:off x="0" y="25717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0849" name="Rectangle 17"/>
          <p:cNvSpPr>
            <a:spLocks noChangeArrowheads="1"/>
          </p:cNvSpPr>
          <p:nvPr/>
        </p:nvSpPr>
        <p:spPr bwMode="auto">
          <a:xfrm>
            <a:off x="0" y="28003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120850" name="Rectangle 18"/>
          <p:cNvSpPr>
            <a:spLocks noChangeArrowheads="1"/>
          </p:cNvSpPr>
          <p:nvPr/>
        </p:nvSpPr>
        <p:spPr bwMode="auto">
          <a:xfrm>
            <a:off x="43123" y="4329742"/>
            <a:ext cx="930977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where A, B, C and D are constants and can be determined by the following boundary conditions</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120852" name="Rectangle 20"/>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20851" name="Object 19"/>
          <p:cNvGraphicFramePr>
            <a:graphicFrameLocks noChangeAspect="1"/>
          </p:cNvGraphicFramePr>
          <p:nvPr>
            <p:extLst>
              <p:ext uri="{D42A27DB-BD31-4B8C-83A1-F6EECF244321}">
                <p14:modId xmlns:p14="http://schemas.microsoft.com/office/powerpoint/2010/main" val="2915857051"/>
              </p:ext>
            </p:extLst>
          </p:nvPr>
        </p:nvGraphicFramePr>
        <p:xfrm>
          <a:off x="223838" y="4896013"/>
          <a:ext cx="4530489" cy="795175"/>
        </p:xfrm>
        <a:graphic>
          <a:graphicData uri="http://schemas.openxmlformats.org/presentationml/2006/ole">
            <mc:AlternateContent xmlns:mc="http://schemas.openxmlformats.org/markup-compatibility/2006">
              <mc:Choice xmlns:v="urn:schemas-microsoft-com:vml" Requires="v">
                <p:oleObj spid="_x0000_s121019" name="Equation" r:id="rId13" imgW="2565400" imgH="457200" progId="Equation.3">
                  <p:embed/>
                </p:oleObj>
              </mc:Choice>
              <mc:Fallback>
                <p:oleObj name="Equation" r:id="rId13" imgW="2565400" imgH="457200" progId="Equation.3">
                  <p:embed/>
                  <p:pic>
                    <p:nvPicPr>
                      <p:cNvPr id="0" name="Picture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3838" y="4896013"/>
                        <a:ext cx="4530489" cy="795175"/>
                      </a:xfrm>
                      <a:prstGeom prst="rect">
                        <a:avLst/>
                      </a:prstGeom>
                      <a:noFill/>
                    </p:spPr>
                  </p:pic>
                </p:oleObj>
              </mc:Fallback>
            </mc:AlternateContent>
          </a:graphicData>
        </a:graphic>
      </p:graphicFrame>
      <p:sp>
        <p:nvSpPr>
          <p:cNvPr id="120854" name="Rectangle 2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20853" name="Object 21"/>
          <p:cNvGraphicFramePr>
            <a:graphicFrameLocks noChangeAspect="1"/>
          </p:cNvGraphicFramePr>
          <p:nvPr>
            <p:extLst>
              <p:ext uri="{D42A27DB-BD31-4B8C-83A1-F6EECF244321}">
                <p14:modId xmlns:p14="http://schemas.microsoft.com/office/powerpoint/2010/main" val="2613009122"/>
              </p:ext>
            </p:extLst>
          </p:nvPr>
        </p:nvGraphicFramePr>
        <p:xfrm>
          <a:off x="4848636" y="4948320"/>
          <a:ext cx="4461140" cy="830764"/>
        </p:xfrm>
        <a:graphic>
          <a:graphicData uri="http://schemas.openxmlformats.org/presentationml/2006/ole">
            <mc:AlternateContent xmlns:mc="http://schemas.openxmlformats.org/markup-compatibility/2006">
              <mc:Choice xmlns:v="urn:schemas-microsoft-com:vml" Requires="v">
                <p:oleObj spid="_x0000_s121020" name="Equation" r:id="rId15" imgW="2717800" imgH="482600" progId="Equation.3">
                  <p:embed/>
                </p:oleObj>
              </mc:Choice>
              <mc:Fallback>
                <p:oleObj name="Equation" r:id="rId15" imgW="2717800" imgH="482600" progId="Equation.3">
                  <p:embed/>
                  <p:pic>
                    <p:nvPicPr>
                      <p:cNvPr id="0" name="Picture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48636" y="4948320"/>
                        <a:ext cx="4461140" cy="830764"/>
                      </a:xfrm>
                      <a:prstGeom prst="rect">
                        <a:avLst/>
                      </a:prstGeom>
                      <a:noFill/>
                    </p:spPr>
                  </p:pic>
                </p:oleObj>
              </mc:Fallback>
            </mc:AlternateContent>
          </a:graphicData>
        </a:graphic>
      </p:graphicFrame>
      <p:sp>
        <p:nvSpPr>
          <p:cNvPr id="120856" name="Rectangle 24"/>
          <p:cNvSpPr>
            <a:spLocks noChangeArrowheads="1"/>
          </p:cNvSpPr>
          <p:nvPr/>
        </p:nvSpPr>
        <p:spPr bwMode="auto">
          <a:xfrm>
            <a:off x="0" y="5783449"/>
            <a:ext cx="9309776"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fontAlgn="base">
              <a:spcBef>
                <a:spcPct val="0"/>
              </a:spcBef>
              <a:spcAft>
                <a:spcPct val="0"/>
              </a:spcAft>
            </a:pP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first two conditions are due to requirement of </a:t>
            </a:r>
            <a:r>
              <a:rPr kumimoji="0" lang="en-US" sz="20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continuity of wave function ψ</a:t>
            </a:r>
            <a:r>
              <a:rPr kumimoji="0" lang="en-US" sz="20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and </a:t>
            </a:r>
            <a:r>
              <a:rPr kumimoji="0" lang="en-US" sz="20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its derivative </a:t>
            </a:r>
            <a:r>
              <a:rPr lang="en-US" sz="2000" dirty="0">
                <a:latin typeface="Times New Roman" pitchFamily="18" charset="0"/>
                <a:ea typeface="Calibri" pitchFamily="34" charset="0"/>
                <a:cs typeface="Times New Roman" pitchFamily="18" charset="0"/>
              </a:rPr>
              <a:t>         while the last two conditions are due to </a:t>
            </a:r>
            <a:r>
              <a:rPr lang="en-US" sz="2000" dirty="0">
                <a:solidFill>
                  <a:srgbClr val="FF0000"/>
                </a:solidFill>
                <a:latin typeface="Times New Roman" pitchFamily="18" charset="0"/>
                <a:ea typeface="Calibri" pitchFamily="34" charset="0"/>
                <a:cs typeface="Times New Roman" pitchFamily="18" charset="0"/>
              </a:rPr>
              <a:t>periodicity of u(x)</a:t>
            </a:r>
            <a:r>
              <a:rPr lang="en-US" sz="2000" dirty="0">
                <a:latin typeface="Times New Roman" pitchFamily="18" charset="0"/>
                <a:ea typeface="Calibri" pitchFamily="34" charset="0"/>
                <a:cs typeface="Times New Roman" pitchFamily="18"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120855" name="Object 23"/>
          <p:cNvGraphicFramePr>
            <a:graphicFrameLocks noChangeAspect="1"/>
          </p:cNvGraphicFramePr>
          <p:nvPr>
            <p:extLst>
              <p:ext uri="{D42A27DB-BD31-4B8C-83A1-F6EECF244321}">
                <p14:modId xmlns:p14="http://schemas.microsoft.com/office/powerpoint/2010/main" val="3650523713"/>
              </p:ext>
            </p:extLst>
          </p:nvPr>
        </p:nvGraphicFramePr>
        <p:xfrm>
          <a:off x="1085848" y="6043915"/>
          <a:ext cx="419100" cy="428625"/>
        </p:xfrm>
        <a:graphic>
          <a:graphicData uri="http://schemas.openxmlformats.org/presentationml/2006/ole">
            <mc:AlternateContent xmlns:mc="http://schemas.openxmlformats.org/markup-compatibility/2006">
              <mc:Choice xmlns:v="urn:schemas-microsoft-com:vml" Requires="v">
                <p:oleObj spid="_x0000_s121021" name="Equation" r:id="rId17" imgW="418918" imgH="431613" progId="Equation.3">
                  <p:embed/>
                </p:oleObj>
              </mc:Choice>
              <mc:Fallback>
                <p:oleObj name="Equation" r:id="rId17" imgW="418918" imgH="431613" progId="Equation.3">
                  <p:embed/>
                  <p:pic>
                    <p:nvPicPr>
                      <p:cNvPr id="0" name="Picture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5848" y="6043915"/>
                        <a:ext cx="4191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1289075"/>
      </p:ext>
    </p:extLst>
  </p:cSld>
  <p:clrMapOvr>
    <a:masterClrMapping/>
  </p:clrMapOvr>
  <p:transition advTm="109916"/>
  <p:extLst>
    <p:ext uri="{3A86A75C-4F4B-4683-9AE1-C65F6400EC91}">
      <p14:laserTraceLst xmlns:p14="http://schemas.microsoft.com/office/powerpoint/2010/main">
        <p14:tracePtLst>
          <p14:tracePt t="3123" x="1589088" y="2114550"/>
          <p14:tracePt t="3133" x="1677988" y="2078038"/>
          <p14:tracePt t="3142" x="1790700" y="2027238"/>
          <p14:tracePt t="3152" x="1965325" y="1989138"/>
          <p14:tracePt t="3163" x="2239963" y="1939925"/>
          <p14:tracePt t="3173" x="2667000" y="1865313"/>
          <p14:tracePt t="3183" x="3292475" y="1801813"/>
          <p14:tracePt t="3193" x="4005263" y="1714500"/>
          <p14:tracePt t="3203" x="4706938" y="1689100"/>
          <p14:tracePt t="3212" x="5719763" y="1589088"/>
          <p14:tracePt t="3222" x="6421438" y="1552575"/>
          <p14:tracePt t="3233" x="7010400" y="1476375"/>
          <p14:tracePt t="3242" x="7710488" y="1414463"/>
          <p14:tracePt t="3253" x="8235950" y="1414463"/>
          <p14:tracePt t="3262" x="8586788" y="1414463"/>
          <p14:tracePt t="3272" x="8799513" y="1414463"/>
          <p14:tracePt t="3282" x="8950325" y="1414463"/>
          <p14:tracePt t="3291" x="9012238" y="1414463"/>
          <p14:tracePt t="3302" x="9037638" y="1414463"/>
          <p14:tracePt t="3321" x="9050338" y="1414463"/>
          <p14:tracePt t="3403" x="9050338" y="1401763"/>
          <p14:tracePt t="3412" x="9063038" y="1401763"/>
          <p14:tracePt t="3420" x="9063038" y="1389063"/>
          <p14:tracePt t="3432" x="9063038" y="1363663"/>
          <p14:tracePt t="3450" x="9063038" y="1339850"/>
          <p14:tracePt t="3460" x="9075738" y="1314450"/>
          <p14:tracePt t="3471" x="9075738" y="1301750"/>
          <p14:tracePt t="3483" x="9075738" y="1289050"/>
          <p14:tracePt t="3491" x="9075738" y="1276350"/>
          <p14:tracePt t="3609" x="9063038" y="1276350"/>
          <p14:tracePt t="3618" x="9050338" y="1276350"/>
          <p14:tracePt t="3630" x="9037638" y="1276350"/>
          <p14:tracePt t="3642" x="8999538" y="1301750"/>
          <p14:tracePt t="3650" x="8924925" y="1339850"/>
          <p14:tracePt t="3659" x="8874125" y="1363663"/>
          <p14:tracePt t="3669" x="8786813" y="1427163"/>
          <p14:tracePt t="3679" x="8686800" y="1463675"/>
          <p14:tracePt t="3688" x="8599488" y="1489075"/>
          <p14:tracePt t="3698" x="8548688" y="1514475"/>
          <p14:tracePt t="3709" x="8499475" y="1527175"/>
          <p14:tracePt t="3720" x="8474075" y="1539875"/>
          <p14:tracePt t="3736" x="8435975" y="1552575"/>
          <p14:tracePt t="3740" x="8412163" y="1552575"/>
          <p14:tracePt t="3751" x="8412163" y="1563688"/>
          <p14:tracePt t="3759" x="8399463" y="1563688"/>
          <p14:tracePt t="3770" x="8386763" y="1563688"/>
          <p14:tracePt t="7587" x="8399463" y="1552575"/>
          <p14:tracePt t="7597" x="8448675" y="1539875"/>
          <p14:tracePt t="7607" x="8524875" y="1527175"/>
          <p14:tracePt t="7617" x="8548688" y="1514475"/>
          <p14:tracePt t="7626" x="8574088" y="1501775"/>
          <p14:tracePt t="7637" x="8612188" y="1489075"/>
          <p14:tracePt t="7647" x="8650288" y="1489075"/>
          <p14:tracePt t="7656" x="8661400" y="1476375"/>
          <p14:tracePt t="7666" x="8699500" y="1476375"/>
          <p14:tracePt t="7677" x="8724900" y="1476375"/>
          <p14:tracePt t="7687" x="8737600" y="1476375"/>
          <p14:tracePt t="7700" x="8750300" y="1476375"/>
          <p14:tracePt t="7708" x="8774113" y="1476375"/>
          <p14:tracePt t="7728" x="8799513" y="1476375"/>
          <p14:tracePt t="7735" x="8824913" y="1476375"/>
          <p14:tracePt t="7745" x="8837613" y="1476375"/>
          <p14:tracePt t="7755" x="8850313" y="1476375"/>
          <p14:tracePt t="7765" x="8863013" y="1476375"/>
          <p14:tracePt t="7775" x="8874125" y="1476375"/>
          <p14:tracePt t="7785" x="8886825" y="1476375"/>
          <p14:tracePt t="7798" x="8899525" y="1476375"/>
          <p14:tracePt t="7806" x="8912225" y="1476375"/>
          <p14:tracePt t="7816" x="8937625" y="1476375"/>
          <p14:tracePt t="7826" x="8963025" y="1476375"/>
          <p14:tracePt t="7834" x="8986838" y="1476375"/>
          <p14:tracePt t="7846" x="9024938" y="1476375"/>
          <p14:tracePt t="7855" x="9050338" y="1476375"/>
          <p14:tracePt t="7864" x="9088438" y="1476375"/>
          <p14:tracePt t="7875" x="9112250" y="1476375"/>
          <p14:tracePt t="7885" x="9137650" y="1489075"/>
          <p14:tracePt t="7895" x="9175750" y="1489075"/>
          <p14:tracePt t="7904" x="9212263" y="1501775"/>
          <p14:tracePt t="7915" x="9224963" y="1514475"/>
          <p14:tracePt t="7925" x="9263063" y="1514475"/>
          <p14:tracePt t="7935" x="9301163" y="1514475"/>
          <p14:tracePt t="7950" x="9312275" y="1514475"/>
          <p14:tracePt t="7955" x="9337675" y="1514475"/>
          <p14:tracePt t="7965" x="9375775" y="1514475"/>
          <p14:tracePt t="7974" x="9401175" y="1514475"/>
          <p14:tracePt t="7983" x="9413875" y="1514475"/>
          <p14:tracePt t="7993" x="9437688" y="1514475"/>
          <p14:tracePt t="8004" x="9450388" y="1514475"/>
          <p14:tracePt t="8013" x="9463088" y="1514475"/>
          <p14:tracePt t="8023" x="9475788" y="1514475"/>
          <p14:tracePt t="8034" x="9488488" y="1514475"/>
          <p14:tracePt t="8045" x="9513888" y="1514475"/>
          <p14:tracePt t="8056" x="9525000" y="1514475"/>
          <p14:tracePt t="8064" x="9537700" y="1514475"/>
          <p14:tracePt t="8078" x="9563100" y="1527175"/>
          <p14:tracePt t="8093" x="9575800" y="1527175"/>
          <p14:tracePt t="8122" x="9588500" y="1527175"/>
          <p14:tracePt t="8132" x="9601200" y="1539875"/>
          <p14:tracePt t="8153" x="9613900" y="1539875"/>
          <p14:tracePt t="8351" x="9626600" y="1539875"/>
          <p14:tracePt t="8360" x="9637713" y="1539875"/>
          <p14:tracePt t="8380" x="9650413" y="1539875"/>
          <p14:tracePt t="8410" x="9663113" y="1539875"/>
          <p14:tracePt t="8430" x="9675813" y="1539875"/>
          <p14:tracePt t="8440" x="9675813" y="1552575"/>
          <p14:tracePt t="8459" x="9688513" y="1552575"/>
          <p14:tracePt t="8470" x="9701213" y="1552575"/>
          <p14:tracePt t="8489" x="9713913" y="1552575"/>
          <p14:tracePt t="8519" x="9726613" y="1552575"/>
          <p14:tracePt t="8529" x="9739313" y="1552575"/>
          <p14:tracePt t="8549" x="9750425" y="1552575"/>
          <p14:tracePt t="9898" x="9763125" y="1552575"/>
          <p14:tracePt t="9908" x="9775825" y="1552575"/>
          <p14:tracePt t="9928" x="9826625" y="1563688"/>
          <p14:tracePt t="9938" x="9875838" y="1563688"/>
          <p14:tracePt t="9948" x="9901238" y="1563688"/>
          <p14:tracePt t="9960" x="9975850" y="1576388"/>
          <p14:tracePt t="9984" x="10088563" y="1576388"/>
          <p14:tracePt t="9988" x="10139363" y="1576388"/>
          <p14:tracePt t="9997" x="10188575" y="1576388"/>
          <p14:tracePt t="10009" x="10226675" y="1576388"/>
          <p14:tracePt t="10017" x="10301288" y="1576388"/>
          <p14:tracePt t="10029" x="10326688" y="1576388"/>
          <p14:tracePt t="10037" x="10364788" y="1576388"/>
          <p14:tracePt t="10047" x="10390188" y="1576388"/>
          <p14:tracePt t="10058" x="10401300" y="1576388"/>
          <p14:tracePt t="10067" x="10426700" y="1576388"/>
          <p14:tracePt t="10088" x="10439400" y="1576388"/>
          <p14:tracePt t="10218" x="10452100" y="1576388"/>
          <p14:tracePt t="12392" x="10452100" y="1589088"/>
          <p14:tracePt t="12400" x="10439400" y="1627188"/>
          <p14:tracePt t="12411" x="10414000" y="1701800"/>
          <p14:tracePt t="12418" x="10390188" y="1752600"/>
          <p14:tracePt t="12428" x="10364788" y="1801813"/>
          <p14:tracePt t="12438" x="10313988" y="1865313"/>
          <p14:tracePt t="12447" x="10239375" y="1965325"/>
          <p14:tracePt t="12458" x="10113963" y="2065338"/>
          <p14:tracePt t="12468" x="10013950" y="2178050"/>
          <p14:tracePt t="12479" x="9913938" y="2303463"/>
          <p14:tracePt t="12491" x="9801225" y="2403475"/>
          <p14:tracePt t="12499" x="9688513" y="2527300"/>
          <p14:tracePt t="12509" x="9575800" y="2627313"/>
          <p14:tracePt t="12521" x="9475788" y="2703513"/>
          <p14:tracePt t="12530" x="9375775" y="2765425"/>
          <p14:tracePt t="12547" x="9301163" y="2852738"/>
          <p14:tracePt t="12548" x="9199563" y="2916238"/>
          <p14:tracePt t="12557" x="9124950" y="2952750"/>
          <p14:tracePt t="12567" x="9012238" y="3003550"/>
          <p14:tracePt t="12577" x="8937625" y="3054350"/>
          <p14:tracePt t="12588" x="8863013" y="3078163"/>
          <p14:tracePt t="12597" x="8812213" y="3103563"/>
          <p14:tracePt t="12607" x="8763000" y="3116263"/>
          <p14:tracePt t="12617" x="8712200" y="3116263"/>
          <p14:tracePt t="12627" x="8674100" y="3128963"/>
          <p14:tracePt t="12643" x="8650288" y="3128963"/>
          <p14:tracePt t="12648" x="8599488" y="3128963"/>
          <p14:tracePt t="12656" x="8561388" y="3128963"/>
          <p14:tracePt t="12666" x="8548688" y="3128963"/>
          <p14:tracePt t="12676" x="8499475" y="3128963"/>
          <p14:tracePt t="12686" x="8461375" y="3128963"/>
          <p14:tracePt t="12696" x="8424863" y="3128963"/>
          <p14:tracePt t="12706" x="8412163" y="3128963"/>
          <p14:tracePt t="12719" x="8374063" y="3128963"/>
          <p14:tracePt t="12727" x="8335963" y="3128963"/>
          <p14:tracePt t="12737" x="8324850" y="3128963"/>
          <p14:tracePt t="12746" x="8299450" y="3128963"/>
          <p14:tracePt t="12759" x="8274050" y="3128963"/>
          <p14:tracePt t="12768" x="8261350" y="3128963"/>
          <p14:tracePt t="12775" x="8248650" y="3128963"/>
          <p14:tracePt t="12785" x="8235950" y="3128963"/>
          <p14:tracePt t="12795" x="8223250" y="3116263"/>
          <p14:tracePt t="12805" x="8199438" y="3116263"/>
          <p14:tracePt t="12815" x="8186738" y="3116263"/>
          <p14:tracePt t="12825" x="8174038" y="3103563"/>
          <p14:tracePt t="12836" x="8161338" y="3103563"/>
          <p14:tracePt t="12848" x="8161338" y="3090863"/>
          <p14:tracePt t="12857" x="8148638" y="3090863"/>
          <p14:tracePt t="12867" x="8135938" y="3078163"/>
          <p14:tracePt t="12895" x="8123238" y="3078163"/>
          <p14:tracePt t="12904" x="8110538" y="3078163"/>
          <p14:tracePt t="12944" x="8110538" y="3065463"/>
          <p14:tracePt t="13600" x="8099425" y="3065463"/>
          <p14:tracePt t="13619" x="8086725" y="3065463"/>
          <p14:tracePt t="13628" x="8061325" y="3065463"/>
          <p14:tracePt t="13639" x="7986713" y="3065463"/>
          <p14:tracePt t="13648" x="7810500" y="3065463"/>
          <p14:tracePt t="13658" x="7623175" y="3065463"/>
          <p14:tracePt t="13668" x="7410450" y="3028950"/>
          <p14:tracePt t="13680" x="7172325" y="2990850"/>
          <p14:tracePt t="13689" x="6708775" y="2916238"/>
          <p14:tracePt t="13701" x="6334125" y="2865438"/>
          <p14:tracePt t="13708" x="5957888" y="2803525"/>
          <p14:tracePt t="13718" x="5583238" y="2752725"/>
          <p14:tracePt t="13728" x="5045075" y="2703513"/>
          <p14:tracePt t="13738" x="4581525" y="2616200"/>
          <p14:tracePt t="13747" x="4092575" y="2565400"/>
          <p14:tracePt t="13758" x="3667125" y="2490788"/>
          <p14:tracePt t="13767" x="3216275" y="2439988"/>
          <p14:tracePt t="13777" x="2803525" y="2390775"/>
          <p14:tracePt t="13787" x="2541588" y="2339975"/>
          <p14:tracePt t="13798" x="2303463" y="2303463"/>
          <p14:tracePt t="13807" x="2103438" y="2265363"/>
          <p14:tracePt t="13818" x="1978025" y="2227263"/>
          <p14:tracePt t="13827" x="1865313" y="2214563"/>
          <p14:tracePt t="13837" x="1765300" y="2190750"/>
          <p14:tracePt t="13848" x="1701800" y="2165350"/>
          <p14:tracePt t="13857" x="1652588" y="2152650"/>
          <p14:tracePt t="13868" x="1614488" y="2139950"/>
          <p14:tracePt t="13877" x="1589088" y="2127250"/>
          <p14:tracePt t="13887" x="1565275" y="2114550"/>
          <p14:tracePt t="13897" x="1552575" y="2101850"/>
          <p14:tracePt t="13906" x="1539875" y="2089150"/>
          <p14:tracePt t="13926" x="1527175" y="2078038"/>
          <p14:tracePt t="13947" x="1514475" y="2078038"/>
          <p14:tracePt t="13956" x="1489075" y="2078038"/>
          <p14:tracePt t="13972" x="1465263" y="2078038"/>
          <p14:tracePt t="13986" x="1439863" y="2078038"/>
          <p14:tracePt t="13997" x="1427163" y="2078038"/>
          <p14:tracePt t="14006" x="1414463" y="2078038"/>
          <p14:tracePt t="14015" x="1389063" y="2078038"/>
          <p14:tracePt t="14035" x="1363663" y="2078038"/>
          <p14:tracePt t="14045" x="1339850" y="2078038"/>
          <p14:tracePt t="14065" x="1314450" y="2078038"/>
          <p14:tracePt t="14075" x="1289050" y="2078038"/>
          <p14:tracePt t="14085" x="1289050" y="2065338"/>
          <p14:tracePt t="14095" x="1263650" y="2065338"/>
          <p14:tracePt t="14105" x="1239838" y="2052638"/>
          <p14:tracePt t="14115" x="1239838" y="2039938"/>
          <p14:tracePt t="14125" x="1214438" y="2039938"/>
          <p14:tracePt t="14134" x="1189038" y="2027238"/>
          <p14:tracePt t="14154" x="1176338" y="2027238"/>
          <p14:tracePt t="14165" x="1163638" y="2027238"/>
          <p14:tracePt t="14174" x="1163638" y="2014538"/>
          <p14:tracePt t="14194" x="1150938" y="2014538"/>
          <p14:tracePt t="14214" x="1139825" y="2014538"/>
          <p14:tracePt t="14224" x="1127125" y="2014538"/>
          <p14:tracePt t="14253" x="1114425" y="2014538"/>
          <p14:tracePt t="14274" x="1101725" y="2014538"/>
          <p14:tracePt t="14283" x="1089025" y="2014538"/>
          <p14:tracePt t="14313" x="1076325" y="2014538"/>
          <p14:tracePt t="14333" x="1063625" y="2014538"/>
          <p14:tracePt t="14344" x="1050925" y="2014538"/>
          <p14:tracePt t="14376" x="1038225" y="2014538"/>
          <p14:tracePt t="14398" x="1027113" y="2014538"/>
          <p14:tracePt t="14426" x="1014413" y="2014538"/>
          <p14:tracePt t="14434" x="1001713" y="2014538"/>
          <p14:tracePt t="14452" x="989013" y="2014538"/>
          <p14:tracePt t="14482" x="976313" y="2014538"/>
          <p14:tracePt t="14491" x="963613" y="2014538"/>
          <p14:tracePt t="14511" x="950913" y="2014538"/>
          <p14:tracePt t="15515" x="950913" y="2001838"/>
          <p14:tracePt t="15853" x="963613" y="2001838"/>
          <p14:tracePt t="15863" x="1001713" y="2001838"/>
          <p14:tracePt t="15873" x="1027113" y="2014538"/>
          <p14:tracePt t="15883" x="1076325" y="2014538"/>
          <p14:tracePt t="15891" x="1139825" y="2027238"/>
          <p14:tracePt t="15901" x="1189038" y="2027238"/>
          <p14:tracePt t="15910" x="1252538" y="2027238"/>
          <p14:tracePt t="15920" x="1289050" y="2027238"/>
          <p14:tracePt t="15930" x="1327150" y="2027238"/>
          <p14:tracePt t="15941" x="1427163" y="2027238"/>
          <p14:tracePt t="15950" x="1501775" y="2027238"/>
          <p14:tracePt t="15962" x="1565275" y="2027238"/>
          <p14:tracePt t="15984" x="1739900" y="2027238"/>
          <p14:tracePt t="15992" x="1801813" y="2027238"/>
          <p14:tracePt t="16006" x="1852613" y="2027238"/>
          <p14:tracePt t="16011" x="1890713" y="2027238"/>
          <p14:tracePt t="16019" x="1903413" y="2027238"/>
          <p14:tracePt t="16030" x="1939925" y="2027238"/>
          <p14:tracePt t="16039" x="1965325" y="2027238"/>
          <p14:tracePt t="16050" x="1978025" y="2027238"/>
          <p14:tracePt t="16059" x="2003425" y="2027238"/>
          <p14:tracePt t="16069" x="2014538" y="2027238"/>
          <p14:tracePt t="16082" x="2027238" y="2027238"/>
          <p14:tracePt t="16091" x="2052638" y="2027238"/>
          <p14:tracePt t="16109" x="2078038" y="2027238"/>
          <p14:tracePt t="16119" x="2103438" y="2027238"/>
          <p14:tracePt t="16139" x="2127250" y="2027238"/>
          <p14:tracePt t="16149" x="2152650" y="2027238"/>
          <p14:tracePt t="16170" x="2165350" y="2027238"/>
          <p14:tracePt t="16189" x="2178050" y="2027238"/>
          <p14:tracePt t="16201" x="2190750" y="2027238"/>
          <p14:tracePt t="16228" x="2203450" y="2027238"/>
          <p14:tracePt t="16267" x="2216150" y="2027238"/>
          <p14:tracePt t="16317" x="2216150" y="2014538"/>
          <p14:tracePt t="17508" x="2228850" y="2014538"/>
          <p14:tracePt t="17519" x="2239963" y="2014538"/>
          <p14:tracePt t="17540" x="2252663" y="2014538"/>
          <p14:tracePt t="17550" x="2265363" y="2014538"/>
          <p14:tracePt t="17562" x="2278063" y="2014538"/>
          <p14:tracePt t="17569" x="2290763" y="2014538"/>
          <p14:tracePt t="17577" x="2316163" y="2027238"/>
          <p14:tracePt t="17587" x="2328863" y="2027238"/>
          <p14:tracePt t="17597" x="2365375" y="2027238"/>
          <p14:tracePt t="17607" x="2403475" y="2039938"/>
          <p14:tracePt t="17617" x="2452688" y="2052638"/>
          <p14:tracePt t="17626" x="2478088" y="2052638"/>
          <p14:tracePt t="17641" x="2516188" y="2065338"/>
          <p14:tracePt t="17647" x="2541588" y="2065338"/>
          <p14:tracePt t="17661" x="2565400" y="2065338"/>
          <p14:tracePt t="17666" x="2616200" y="2078038"/>
          <p14:tracePt t="17676" x="2667000" y="2078038"/>
          <p14:tracePt t="17687" x="2716213" y="2089150"/>
          <p14:tracePt t="17696" x="2741613" y="2089150"/>
          <p14:tracePt t="17707" x="2790825" y="2089150"/>
          <p14:tracePt t="17717" x="2841625" y="2089150"/>
          <p14:tracePt t="17727" x="2890838" y="2089150"/>
          <p14:tracePt t="17736" x="2928938" y="2089150"/>
          <p14:tracePt t="17747" x="2967038" y="2101850"/>
          <p14:tracePt t="17760" x="3016250" y="2101850"/>
          <p14:tracePt t="17767" x="3041650" y="2101850"/>
          <p14:tracePt t="17777" x="3079750" y="2101850"/>
          <p14:tracePt t="17789" x="3103563" y="2101850"/>
          <p14:tracePt t="17799" x="3116263" y="2101850"/>
          <p14:tracePt t="17807" x="3141663" y="2101850"/>
          <p14:tracePt t="17816" x="3154363" y="2101850"/>
          <p14:tracePt t="17824" x="3167063" y="2101850"/>
          <p14:tracePt t="17835" x="3179763" y="2101850"/>
          <p14:tracePt t="17865" x="3192463" y="2101850"/>
          <p14:tracePt t="17875" x="3205163" y="2101850"/>
          <p14:tracePt t="17897" x="3216275" y="2101850"/>
          <p14:tracePt t="17904" x="3228975" y="2101850"/>
          <p14:tracePt t="17914" x="3254375" y="2101850"/>
          <p14:tracePt t="17924" x="3367088" y="2101850"/>
          <p14:tracePt t="17934" x="3505200" y="2065338"/>
          <p14:tracePt t="17944" x="3805238" y="2001838"/>
          <p14:tracePt t="17954" x="4243388" y="1901825"/>
          <p14:tracePt t="17965" x="4906963" y="1814513"/>
          <p14:tracePt t="17975" x="5619750" y="1752600"/>
          <p14:tracePt t="17990" x="6483350" y="1752600"/>
          <p14:tracePt t="17995" x="7059613" y="1752600"/>
          <p14:tracePt t="18007" x="7572375" y="1752600"/>
          <p14:tracePt t="18015" x="7935913" y="1765300"/>
          <p14:tracePt t="18023" x="8248650" y="1765300"/>
          <p14:tracePt t="18034" x="8461375" y="1765300"/>
          <p14:tracePt t="18043" x="8612188" y="1765300"/>
          <p14:tracePt t="18054" x="8737600" y="1765300"/>
          <p14:tracePt t="18063" x="8824913" y="1765300"/>
          <p14:tracePt t="18073" x="8850313" y="1765300"/>
          <p14:tracePt t="18088" x="8886825" y="1765300"/>
          <p14:tracePt t="18095" x="8912225" y="1765300"/>
          <p14:tracePt t="18363" x="8937625" y="1739900"/>
          <p14:tracePt t="18372" x="8975725" y="1714500"/>
          <p14:tracePt t="18382" x="8986838" y="1689100"/>
          <p14:tracePt t="18390" x="8999538" y="1689100"/>
          <p14:tracePt t="18400" x="9024938" y="1652588"/>
          <p14:tracePt t="18410" x="9024938" y="1627188"/>
          <p14:tracePt t="18430" x="9024938" y="1601788"/>
          <p14:tracePt t="18440" x="9024938" y="1563688"/>
          <p14:tracePt t="18451" x="9024938" y="1552575"/>
          <p14:tracePt t="18464" x="9024938" y="1527175"/>
          <p14:tracePt t="18472" x="9024938" y="1501775"/>
          <p14:tracePt t="18481" x="9024938" y="1489075"/>
          <p14:tracePt t="18491" x="9012238" y="1450975"/>
          <p14:tracePt t="18503" x="8999538" y="1439863"/>
          <p14:tracePt t="18514" x="8986838" y="1427163"/>
          <p14:tracePt t="18521" x="8986838" y="1414463"/>
          <p14:tracePt t="18531" x="8975725" y="1389063"/>
          <p14:tracePt t="18540" x="8950325" y="1376363"/>
          <p14:tracePt t="18548" x="8924925" y="1376363"/>
          <p14:tracePt t="18561" x="8924925" y="1350963"/>
          <p14:tracePt t="18569" x="8912225" y="1339850"/>
          <p14:tracePt t="18578" x="8886825" y="1327150"/>
          <p14:tracePt t="18589" x="8874125" y="1327150"/>
          <p14:tracePt t="18600" x="8874125" y="1314450"/>
          <p14:tracePt t="18609" x="8874125" y="1301750"/>
          <p14:tracePt t="18622" x="8863013" y="1289050"/>
          <p14:tracePt t="18632" x="8850313" y="1289050"/>
          <p14:tracePt t="18650" x="8850313" y="1276350"/>
          <p14:tracePt t="18658" x="8837613" y="1276350"/>
          <p14:tracePt t="18668" x="8824913" y="1276350"/>
          <p14:tracePt t="18760" x="8824913" y="1263650"/>
          <p14:tracePt t="18771" x="8812213" y="1263650"/>
          <p14:tracePt t="18807" x="8799513" y="1263650"/>
          <p14:tracePt t="18817" x="8774113" y="1263650"/>
          <p14:tracePt t="18827" x="8763000" y="1263650"/>
          <p14:tracePt t="18837" x="8699500" y="1263650"/>
          <p14:tracePt t="18846" x="8586788" y="1289050"/>
          <p14:tracePt t="18856" x="8335963" y="1339850"/>
          <p14:tracePt t="18867" x="8023225" y="1427163"/>
          <p14:tracePt t="18876" x="7548563" y="1563688"/>
          <p14:tracePt t="18887" x="7110413" y="1714500"/>
          <p14:tracePt t="18896" x="6584950" y="1889125"/>
          <p14:tracePt t="18906" x="6008688" y="2089150"/>
          <p14:tracePt t="18917" x="5483225" y="2252663"/>
          <p14:tracePt t="18927" x="5019675" y="2465388"/>
          <p14:tracePt t="18940" x="4481513" y="2690813"/>
          <p14:tracePt t="18947" x="4030663" y="2878138"/>
          <p14:tracePt t="18957" x="3705225" y="3041650"/>
          <p14:tracePt t="18968" x="3392488" y="3154363"/>
          <p14:tracePt t="18995" x="3054350" y="3303588"/>
          <p14:tracePt t="18998" x="2916238" y="3354388"/>
          <p14:tracePt t="19007" x="2803525" y="3378200"/>
          <p14:tracePt t="19016" x="2728913" y="3416300"/>
          <p14:tracePt t="19025" x="2690813" y="3429000"/>
          <p14:tracePt t="19035" x="2616200" y="3441700"/>
          <p14:tracePt t="19045" x="2590800" y="3441700"/>
          <p14:tracePt t="19054" x="2578100" y="3441700"/>
          <p14:tracePt t="19066" x="2554288" y="3441700"/>
          <p14:tracePt t="19076" x="2541588" y="3441700"/>
          <p14:tracePt t="19086" x="2528888" y="3441700"/>
          <p14:tracePt t="19096" x="2516188" y="3441700"/>
          <p14:tracePt t="19106" x="2503488" y="3441700"/>
          <p14:tracePt t="19117" x="2478088" y="3429000"/>
          <p14:tracePt t="19127" x="2452688" y="3416300"/>
          <p14:tracePt t="19134" x="2441575" y="3416300"/>
          <p14:tracePt t="19144" x="2428875" y="3416300"/>
          <p14:tracePt t="19154" x="2403475" y="3416300"/>
          <p14:tracePt t="19173" x="2390775" y="3416300"/>
          <p14:tracePt t="19195" x="2378075" y="3416300"/>
          <p14:tracePt t="19205" x="2365375" y="3403600"/>
          <p14:tracePt t="19218" x="2352675" y="3403600"/>
          <p14:tracePt t="19243" x="2339975" y="3403600"/>
          <p14:tracePt t="19264" x="2328863" y="3390900"/>
          <p14:tracePt t="19273" x="2316163" y="3390900"/>
          <p14:tracePt t="19283" x="2316163" y="3378200"/>
          <p14:tracePt t="19313" x="2303463" y="3378200"/>
          <p14:tracePt t="19322" x="2290763" y="3367088"/>
          <p14:tracePt t="19333" x="2290763" y="3354388"/>
          <p14:tracePt t="19343" x="2290763" y="3341688"/>
          <p14:tracePt t="19352" x="2278063" y="3316288"/>
          <p14:tracePt t="19364" x="2265363" y="3290888"/>
          <p14:tracePt t="19372" x="2252663" y="3278188"/>
          <p14:tracePt t="19382" x="2239963" y="3267075"/>
          <p14:tracePt t="19393" x="2239963" y="3241675"/>
          <p14:tracePt t="19402" x="2228850" y="3216275"/>
          <p14:tracePt t="19412" x="2228850" y="3203575"/>
          <p14:tracePt t="19422" x="2228850" y="3178175"/>
          <p14:tracePt t="19432" x="2228850" y="3165475"/>
          <p14:tracePt t="19442" x="2228850" y="3154363"/>
          <p14:tracePt t="19452" x="2228850" y="3141663"/>
          <p14:tracePt t="19462" x="2228850" y="3128963"/>
          <p14:tracePt t="19788" x="2239963" y="3128963"/>
          <p14:tracePt t="19987" x="2239963" y="3116263"/>
          <p14:tracePt t="20573" x="2239963" y="3103563"/>
          <p14:tracePt t="20592" x="2239963" y="3090863"/>
          <p14:tracePt t="20613" x="2239963" y="3078163"/>
          <p14:tracePt t="20622" x="2239963" y="3054350"/>
          <p14:tracePt t="20642" x="2239963" y="3028950"/>
          <p14:tracePt t="20652" x="2239963" y="2990850"/>
          <p14:tracePt t="20674" x="2239963" y="2965450"/>
          <p14:tracePt t="20684" x="2239963" y="2941638"/>
          <p14:tracePt t="20694" x="2228850" y="2928938"/>
          <p14:tracePt t="20701" x="2228850" y="2916238"/>
          <p14:tracePt t="20711" x="2216150" y="2890838"/>
          <p14:tracePt t="20731" x="2216150" y="2878138"/>
          <p14:tracePt t="20741" x="2216150" y="2865438"/>
          <p14:tracePt t="20751" x="2216150" y="2852738"/>
          <p14:tracePt t="20774" x="2216150" y="2840038"/>
          <p14:tracePt t="20792" x="2216150" y="2828925"/>
          <p14:tracePt t="20830" x="2216150" y="2816225"/>
          <p14:tracePt t="20841" x="2216150" y="2803525"/>
          <p14:tracePt t="20850" x="2216150" y="2790825"/>
          <p14:tracePt t="20870" x="2216150" y="2778125"/>
          <p14:tracePt t="20882" x="2216150" y="2765425"/>
          <p14:tracePt t="20892" x="2216150" y="2752725"/>
          <p14:tracePt t="20909" x="2216150" y="2740025"/>
          <p14:tracePt t="20921" x="2216150" y="2728913"/>
          <p14:tracePt t="20929" x="2216150" y="2716213"/>
          <p14:tracePt t="20974" x="2216150" y="2703513"/>
          <p14:tracePt t="20990" x="2216150" y="2690813"/>
          <p14:tracePt t="21039" x="2216150" y="2716213"/>
          <p14:tracePt t="21050" x="2216150" y="2752725"/>
          <p14:tracePt t="21058" x="2216150" y="2803525"/>
          <p14:tracePt t="21068" x="2216150" y="2852738"/>
          <p14:tracePt t="21079" x="2216150" y="2890838"/>
          <p14:tracePt t="21088" x="2216150" y="2916238"/>
          <p14:tracePt t="21098" x="2216150" y="2952750"/>
          <p14:tracePt t="21107" x="2216150" y="2978150"/>
          <p14:tracePt t="21125" x="2216150" y="2990850"/>
          <p14:tracePt t="21130" x="2203450" y="3016250"/>
          <p14:tracePt t="21139" x="2203450" y="3041650"/>
          <p14:tracePt t="21150" x="2190750" y="3054350"/>
          <p14:tracePt t="21161" x="2178050" y="3078163"/>
          <p14:tracePt t="21170" x="2178050" y="3090863"/>
          <p14:tracePt t="21178" x="2165350" y="3116263"/>
          <p14:tracePt t="21187" x="2152650" y="3128963"/>
          <p14:tracePt t="21198" x="2152650" y="3154363"/>
          <p14:tracePt t="21207" x="2152650" y="3165475"/>
          <p14:tracePt t="21217" x="2139950" y="3178175"/>
          <p14:tracePt t="21227" x="2139950" y="3203575"/>
          <p14:tracePt t="21237" x="2139950" y="3228975"/>
          <p14:tracePt t="21256" x="2127250" y="3254375"/>
          <p14:tracePt t="21266" x="2127250" y="3278188"/>
          <p14:tracePt t="21287" x="2127250" y="3290888"/>
          <p14:tracePt t="21296" x="2127250" y="3303588"/>
          <p14:tracePt t="21306" x="2127250" y="3316288"/>
          <p14:tracePt t="21346" x="2127250" y="3328988"/>
          <p14:tracePt t="21378" x="2127250" y="3341688"/>
          <p14:tracePt t="21445" x="2127250" y="3328988"/>
          <p14:tracePt t="21455" x="2127250" y="3290888"/>
          <p14:tracePt t="21465" x="2127250" y="3216275"/>
          <p14:tracePt t="21479" x="2127250" y="3103563"/>
          <p14:tracePt t="21486" x="2127250" y="3016250"/>
          <p14:tracePt t="21501" x="2127250" y="2952750"/>
          <p14:tracePt t="21507" x="2127250" y="2890838"/>
          <p14:tracePt t="21517" x="2127250" y="2852738"/>
          <p14:tracePt t="21529" x="2127250" y="2828925"/>
          <p14:tracePt t="21535" x="2127250" y="2816225"/>
          <p14:tracePt t="21544" x="2127250" y="2790825"/>
          <p14:tracePt t="21555" x="2127250" y="2778125"/>
          <p14:tracePt t="21564" x="2127250" y="2765425"/>
          <p14:tracePt t="21597" x="2127250" y="2752725"/>
          <p14:tracePt t="21625" x="2127250" y="2740025"/>
          <p14:tracePt t="21912" x="2127250" y="2803525"/>
          <p14:tracePt t="21922" x="2127250" y="2941638"/>
          <p14:tracePt t="21932" x="2103438" y="3065463"/>
          <p14:tracePt t="21941" x="2090738" y="3178175"/>
          <p14:tracePt t="21952" x="2078038" y="3290888"/>
          <p14:tracePt t="21962" x="2065338" y="3354388"/>
          <p14:tracePt t="21971" x="2052638" y="3429000"/>
          <p14:tracePt t="21980" x="2039938" y="3479800"/>
          <p14:tracePt t="21993" x="2027238" y="3516313"/>
          <p14:tracePt t="22004" x="2027238" y="3541713"/>
          <p14:tracePt t="22012" x="2027238" y="3554413"/>
          <p14:tracePt t="22020" x="2014538" y="3567113"/>
          <p14:tracePt t="22031" x="2014538" y="3579813"/>
          <p14:tracePt t="22050" x="2014538" y="3590925"/>
          <p14:tracePt t="22070" x="2014538" y="3603625"/>
          <p14:tracePt t="22101" x="2003425" y="3603625"/>
          <p14:tracePt t="24659" x="2014538" y="3603625"/>
          <p14:tracePt t="24669" x="2027238" y="3603625"/>
          <p14:tracePt t="24679" x="2065338" y="3603625"/>
          <p14:tracePt t="24692" x="2127250" y="3603625"/>
          <p14:tracePt t="24701" x="2203450" y="3603625"/>
          <p14:tracePt t="24712" x="2316163" y="3567113"/>
          <p14:tracePt t="24719" x="2465388" y="3554413"/>
          <p14:tracePt t="24729" x="2654300" y="3490913"/>
          <p14:tracePt t="24739" x="2854325" y="3467100"/>
          <p14:tracePt t="24748" x="3041650" y="3429000"/>
          <p14:tracePt t="24759" x="3205163" y="3354388"/>
          <p14:tracePt t="24768" x="3405188" y="3303588"/>
          <p14:tracePt t="24778" x="3567113" y="3267075"/>
          <p14:tracePt t="24789" x="3767138" y="3228975"/>
          <p14:tracePt t="24797" x="3917950" y="3216275"/>
          <p14:tracePt t="24809" x="4068763" y="3178175"/>
          <p14:tracePt t="24818" x="4156075" y="3178175"/>
          <p14:tracePt t="24828" x="4230688" y="3178175"/>
          <p14:tracePt t="24839" x="4268788" y="3178175"/>
          <p14:tracePt t="24848" x="4294188" y="3165475"/>
          <p14:tracePt t="24859" x="4318000" y="3165475"/>
          <p14:tracePt t="24867" x="4343400" y="3165475"/>
          <p14:tracePt t="24877" x="4368800" y="3165475"/>
          <p14:tracePt t="24888" x="4394200" y="3165475"/>
          <p14:tracePt t="24907" x="4406900" y="3165475"/>
          <p14:tracePt t="24916" x="4430713" y="3165475"/>
          <p14:tracePt t="24927" x="4443413" y="3154363"/>
          <p14:tracePt t="24938" x="4456113" y="3154363"/>
          <p14:tracePt t="24947" x="4481513" y="3141663"/>
          <p14:tracePt t="24956" x="4518025" y="3128963"/>
          <p14:tracePt t="24967" x="4530725" y="3116263"/>
          <p14:tracePt t="24987" x="4619625" y="3090863"/>
          <p14:tracePt t="24996" x="4656138" y="3078163"/>
          <p14:tracePt t="25007" x="4706938" y="3054350"/>
          <p14:tracePt t="25016" x="4756150" y="3041650"/>
          <p14:tracePt t="25026" x="4856163" y="2990850"/>
          <p14:tracePt t="25035" x="4919663" y="2965450"/>
          <p14:tracePt t="25046" x="4994275" y="2941638"/>
          <p14:tracePt t="25056" x="5045075" y="2916238"/>
          <p14:tracePt t="25066" x="5094288" y="2903538"/>
          <p14:tracePt t="25075" x="5157788" y="2878138"/>
          <p14:tracePt t="25086" x="5194300" y="2865438"/>
          <p14:tracePt t="25096" x="5245100" y="2852738"/>
          <p14:tracePt t="25105" x="5307013" y="2828925"/>
          <p14:tracePt t="25115" x="5332413" y="2816225"/>
          <p14:tracePt t="25126" x="5370513" y="2803525"/>
          <p14:tracePt t="25136" x="5407025" y="2790825"/>
          <p14:tracePt t="25145" x="5445125" y="2778125"/>
          <p14:tracePt t="25154" x="5483225" y="2765425"/>
          <p14:tracePt t="25165" x="5495925" y="2752725"/>
          <p14:tracePt t="25175" x="5532438" y="2740025"/>
          <p14:tracePt t="25186" x="5570538" y="2728913"/>
          <p14:tracePt t="25194" x="5595938" y="2716213"/>
          <p14:tracePt t="25205" x="5632450" y="2703513"/>
          <p14:tracePt t="25215" x="5645150" y="2690813"/>
          <p14:tracePt t="25224" x="5657850" y="2690813"/>
          <p14:tracePt t="25236" x="5695950" y="2678113"/>
          <p14:tracePt t="25245" x="5708650" y="2652713"/>
          <p14:tracePt t="25254" x="5732463" y="2640013"/>
          <p14:tracePt t="25265" x="5745163" y="2627313"/>
          <p14:tracePt t="25274" x="5770563" y="2627313"/>
          <p14:tracePt t="25287" x="5783263" y="2616200"/>
          <p14:tracePt t="25294" x="5795963" y="2590800"/>
          <p14:tracePt t="25303" x="5821363" y="2578100"/>
          <p14:tracePt t="25314" x="5845175" y="2565400"/>
          <p14:tracePt t="25323" x="5857875" y="2552700"/>
          <p14:tracePt t="25334" x="5857875" y="2540000"/>
          <p14:tracePt t="25343" x="5870575" y="2516188"/>
          <p14:tracePt t="25353" x="5883275" y="2503488"/>
          <p14:tracePt t="25365" x="5895975" y="2490788"/>
          <p14:tracePt t="25373" x="5908675" y="2465388"/>
          <p14:tracePt t="25383" x="5908675" y="2439988"/>
          <p14:tracePt t="25405" x="5908675" y="2427288"/>
          <p14:tracePt t="25414" x="5908675" y="2403475"/>
          <p14:tracePt t="25425" x="5908675" y="2378075"/>
          <p14:tracePt t="25434" x="5908675" y="2365375"/>
          <p14:tracePt t="25447" x="5908675" y="2339975"/>
          <p14:tracePt t="25454" x="5908675" y="2327275"/>
          <p14:tracePt t="25464" x="5883275" y="2303463"/>
          <p14:tracePt t="25473" x="5857875" y="2278063"/>
          <p14:tracePt t="25483" x="5845175" y="2252663"/>
          <p14:tracePt t="25493" x="5832475" y="2239963"/>
          <p14:tracePt t="25502" x="5808663" y="2227263"/>
          <p14:tracePt t="25512" x="5783263" y="2214563"/>
          <p14:tracePt t="25524" x="5719763" y="2201863"/>
          <p14:tracePt t="25533" x="5670550" y="2190750"/>
          <p14:tracePt t="25544" x="5619750" y="2190750"/>
          <p14:tracePt t="25554" x="5570538" y="2178050"/>
          <p14:tracePt t="25566" x="5532438" y="2178050"/>
          <p14:tracePt t="25578" x="5457825" y="2178050"/>
          <p14:tracePt t="25582" x="5407025" y="2178050"/>
          <p14:tracePt t="25592" x="5357813" y="2178050"/>
          <p14:tracePt t="25602" x="5319713" y="2178050"/>
          <p14:tracePt t="25613" x="5307013" y="2178050"/>
          <p14:tracePt t="25621" x="5270500" y="2178050"/>
          <p14:tracePt t="25631" x="5232400" y="2178050"/>
          <p14:tracePt t="25642" x="5219700" y="2178050"/>
          <p14:tracePt t="25651" x="5181600" y="2178050"/>
          <p14:tracePt t="25662" x="5145088" y="2178050"/>
          <p14:tracePt t="25671" x="5119688" y="2190750"/>
          <p14:tracePt t="25682" x="5081588" y="2190750"/>
          <p14:tracePt t="25694" x="5068888" y="2201863"/>
          <p14:tracePt t="25702" x="5057775" y="2214563"/>
          <p14:tracePt t="25710" x="5032375" y="2214563"/>
          <p14:tracePt t="25721" x="5019675" y="2227263"/>
          <p14:tracePt t="25730" x="5006975" y="2227263"/>
          <p14:tracePt t="25741" x="4981575" y="2239963"/>
          <p14:tracePt t="25750" x="4968875" y="2239963"/>
          <p14:tracePt t="25761" x="4956175" y="2239963"/>
          <p14:tracePt t="25772" x="4945063" y="2239963"/>
          <p14:tracePt t="25782" x="4945063" y="2252663"/>
          <p14:tracePt t="25792" x="4932363" y="2265363"/>
          <p14:tracePt t="25801" x="4919663" y="2265363"/>
          <p14:tracePt t="25810" x="4906963" y="2278063"/>
          <p14:tracePt t="25819" x="4906963" y="2290763"/>
          <p14:tracePt t="25830" x="4894263" y="2303463"/>
          <p14:tracePt t="25841" x="4868863" y="2327275"/>
          <p14:tracePt t="25850" x="4843463" y="2352675"/>
          <p14:tracePt t="25859" x="4832350" y="2365375"/>
          <p14:tracePt t="25869" x="4832350" y="2378075"/>
          <p14:tracePt t="25880" x="4832350" y="2390775"/>
          <p14:tracePt t="25894" x="4819650" y="2403475"/>
          <p14:tracePt t="25901" x="4806950" y="2427288"/>
          <p14:tracePt t="25911" x="4794250" y="2439988"/>
          <p14:tracePt t="25918" x="4794250" y="2465388"/>
          <p14:tracePt t="25929" x="4794250" y="2490788"/>
          <p14:tracePt t="25938" x="4794250" y="2516188"/>
          <p14:tracePt t="25948" x="4794250" y="2540000"/>
          <p14:tracePt t="25959" x="4794250" y="2578100"/>
          <p14:tracePt t="25969" x="4819650" y="2603500"/>
          <p14:tracePt t="25978" x="4832350" y="2616200"/>
          <p14:tracePt t="25989" x="4843463" y="2652713"/>
          <p14:tracePt t="25998" x="4868863" y="2690813"/>
          <p14:tracePt t="26010" x="4894263" y="2716213"/>
          <p14:tracePt t="26019" x="4894263" y="2740025"/>
          <p14:tracePt t="26028" x="4906963" y="2740025"/>
          <p14:tracePt t="26039" x="4906963" y="2752725"/>
          <p14:tracePt t="26048" x="4919663" y="2765425"/>
          <p14:tracePt t="26057" x="4932363" y="2765425"/>
          <p14:tracePt t="26080" x="4932363" y="2778125"/>
          <p14:tracePt t="26092" x="4945063" y="2778125"/>
          <p14:tracePt t="26097" x="4956175" y="2790825"/>
          <p14:tracePt t="26107" x="4968875" y="2790825"/>
          <p14:tracePt t="26118" x="4968875" y="2803525"/>
          <p14:tracePt t="26137" x="4981575" y="2803525"/>
          <p14:tracePt t="26147" x="4994275" y="2803525"/>
          <p14:tracePt t="26173" x="4994275" y="2816225"/>
          <p14:tracePt t="26179" x="5006975" y="2816225"/>
          <p14:tracePt t="26197" x="5019675" y="2816225"/>
          <p14:tracePt t="26206" x="5032375" y="2828925"/>
          <p14:tracePt t="26255" x="5045075" y="2828925"/>
          <p14:tracePt t="26276" x="5057775" y="2840038"/>
          <p14:tracePt t="26465" x="5068888" y="2840038"/>
          <p14:tracePt t="26873" x="5057775" y="2840038"/>
          <p14:tracePt t="26882" x="5045075" y="2840038"/>
          <p14:tracePt t="26893" x="5032375" y="2840038"/>
          <p14:tracePt t="26903" x="5006975" y="2840038"/>
          <p14:tracePt t="26922" x="4981575" y="2840038"/>
          <p14:tracePt t="26930" x="4956175" y="2840038"/>
          <p14:tracePt t="26952" x="4932363" y="2840038"/>
          <p14:tracePt t="26961" x="4906963" y="2840038"/>
          <p14:tracePt t="26983" x="4881563" y="2840038"/>
          <p14:tracePt t="26996" x="4868863" y="2840038"/>
          <p14:tracePt t="27022" x="4856163" y="2840038"/>
          <p14:tracePt t="27040" x="4843463" y="2840038"/>
          <p14:tracePt t="27358" x="4868863" y="2840038"/>
          <p14:tracePt t="27367" x="4894263" y="2840038"/>
          <p14:tracePt t="27376" x="4906963" y="2840038"/>
          <p14:tracePt t="27387" x="4932363" y="2840038"/>
          <p14:tracePt t="27398" x="4956175" y="2840038"/>
          <p14:tracePt t="27407" x="4981575" y="2840038"/>
          <p14:tracePt t="27417" x="5006975" y="2840038"/>
          <p14:tracePt t="27427" x="5032375" y="2840038"/>
          <p14:tracePt t="27437" x="5045075" y="2840038"/>
          <p14:tracePt t="27451" x="5068888" y="2840038"/>
          <p14:tracePt t="27457" x="5081588" y="2840038"/>
          <p14:tracePt t="27468" x="5094288" y="2840038"/>
          <p14:tracePt t="27477" x="5106988" y="2840038"/>
          <p14:tracePt t="27486" x="5119688" y="2840038"/>
          <p14:tracePt t="27496" x="5145088" y="2840038"/>
          <p14:tracePt t="27506" x="5157788" y="2840038"/>
          <p14:tracePt t="27516" x="5170488" y="2840038"/>
          <p14:tracePt t="27526" x="5194300" y="2840038"/>
          <p14:tracePt t="27536" x="5207000" y="2840038"/>
          <p14:tracePt t="27545" x="5219700" y="2840038"/>
          <p14:tracePt t="27556" x="5245100" y="2840038"/>
          <p14:tracePt t="27567" x="5257800" y="2840038"/>
          <p14:tracePt t="27587" x="5281613" y="2840038"/>
          <p14:tracePt t="27599" x="5294313" y="2840038"/>
          <p14:tracePt t="27608" x="5307013" y="2840038"/>
          <p14:tracePt t="27617" x="5332413" y="2840038"/>
          <p14:tracePt t="27635" x="5357813" y="2840038"/>
          <p14:tracePt t="27645" x="5383213" y="2840038"/>
          <p14:tracePt t="27675" x="5394325" y="2840038"/>
          <p14:tracePt t="27699" x="5407025" y="2840038"/>
          <p14:tracePt t="27707" x="5419725" y="2840038"/>
          <p14:tracePt t="27736" x="5432425" y="2840038"/>
          <p14:tracePt t="28222" x="5432425" y="2865438"/>
          <p14:tracePt t="28233" x="5432425" y="2878138"/>
          <p14:tracePt t="28241" x="5432425" y="2903538"/>
          <p14:tracePt t="28252" x="5419725" y="2952750"/>
          <p14:tracePt t="28260" x="5407025" y="2990850"/>
          <p14:tracePt t="28270" x="5394325" y="3041650"/>
          <p14:tracePt t="28280" x="5370513" y="3078163"/>
          <p14:tracePt t="28289" x="5345113" y="3116263"/>
          <p14:tracePt t="28300" x="5319713" y="3178175"/>
          <p14:tracePt t="28310" x="5307013" y="3216275"/>
          <p14:tracePt t="28319" x="5294313" y="3267075"/>
          <p14:tracePt t="28328" x="5281613" y="3290888"/>
          <p14:tracePt t="28339" x="5270500" y="3316288"/>
          <p14:tracePt t="28349" x="5257800" y="3328988"/>
          <p14:tracePt t="28359" x="5245100" y="3354388"/>
          <p14:tracePt t="28369" x="5232400" y="3354388"/>
          <p14:tracePt t="28379" x="5232400" y="3367088"/>
          <p14:tracePt t="28388" x="5232400" y="3378200"/>
          <p14:tracePt t="28398" x="5219700" y="3378200"/>
          <p14:tracePt t="28410" x="5219700" y="3390900"/>
          <p14:tracePt t="28421" x="5207000" y="3390900"/>
          <p14:tracePt t="28461" x="5207000" y="3403600"/>
          <p14:tracePt t="28480" x="5207000" y="3416300"/>
          <p14:tracePt t="28499" x="5207000" y="3429000"/>
          <p14:tracePt t="28527" x="5194300" y="3429000"/>
          <p14:tracePt t="28548" x="5194300" y="3441700"/>
          <p14:tracePt t="28568" x="5194300" y="3454400"/>
          <p14:tracePt t="28617" x="5194300" y="3467100"/>
          <p14:tracePt t="28648" x="5194300" y="3479800"/>
          <p14:tracePt t="28825" x="5207000" y="3479800"/>
          <p14:tracePt t="28835" x="5219700" y="3479800"/>
          <p14:tracePt t="28845" x="5245100" y="3479800"/>
          <p14:tracePt t="28855" x="5257800" y="3479800"/>
          <p14:tracePt t="28865" x="5270500" y="3479800"/>
          <p14:tracePt t="28875" x="5281613" y="3479800"/>
          <p14:tracePt t="28896" x="5294313" y="3479800"/>
          <p14:tracePt t="28907" x="5307013" y="3479800"/>
          <p14:tracePt t="28937" x="5319713" y="3479800"/>
          <p14:tracePt t="28957" x="5332413" y="3479800"/>
          <p14:tracePt t="29928" x="5307013" y="3479800"/>
          <p14:tracePt t="29936" x="5294313" y="3479800"/>
          <p14:tracePt t="29946" x="5257800" y="3479800"/>
          <p14:tracePt t="29956" x="5219700" y="3479800"/>
          <p14:tracePt t="29966" x="5207000" y="3479800"/>
          <p14:tracePt t="29980" x="5170488" y="3479800"/>
          <p14:tracePt t="29986" x="5132388" y="3479800"/>
          <p14:tracePt t="29997" x="5119688" y="3479800"/>
          <p14:tracePt t="30011" x="5081588" y="3479800"/>
          <p14:tracePt t="30017" x="5045075" y="3479800"/>
          <p14:tracePt t="30025" x="5019675" y="3479800"/>
          <p14:tracePt t="30035" x="5006975" y="3479800"/>
          <p14:tracePt t="30045" x="4981575" y="3479800"/>
          <p14:tracePt t="30055" x="4968875" y="3479800"/>
          <p14:tracePt t="30065" x="4956175" y="3479800"/>
          <p14:tracePt t="30076" x="4932363" y="3479800"/>
          <p14:tracePt t="30105" x="4919663" y="3479800"/>
          <p14:tracePt t="30126" x="4906963" y="3467100"/>
          <p14:tracePt t="30139" x="4894263" y="3467100"/>
          <p14:tracePt t="30641" x="4906963" y="3467100"/>
          <p14:tracePt t="30651" x="4919663" y="3467100"/>
          <p14:tracePt t="30661" x="4932363" y="3467100"/>
          <p14:tracePt t="30670" x="4956175" y="3467100"/>
          <p14:tracePt t="30690" x="4968875" y="3467100"/>
          <p14:tracePt t="30722" x="4981575" y="3467100"/>
          <p14:tracePt t="30737" x="4994275" y="3467100"/>
          <p14:tracePt t="30764" x="5006975" y="3467100"/>
          <p14:tracePt t="30779" x="5019675" y="3467100"/>
          <p14:tracePt t="30789" x="5032375" y="3467100"/>
          <p14:tracePt t="30870" x="5045075" y="3467100"/>
          <p14:tracePt t="30893" x="5057775" y="3467100"/>
          <p14:tracePt t="30898" x="5081588" y="3467100"/>
          <p14:tracePt t="30909" x="5119688" y="3467100"/>
          <p14:tracePt t="30918" x="5181600" y="3467100"/>
          <p14:tracePt t="30928" x="5232400" y="3467100"/>
          <p14:tracePt t="30938" x="5281613" y="3479800"/>
          <p14:tracePt t="30948" x="5307013" y="3479800"/>
          <p14:tracePt t="30962" x="5332413" y="3479800"/>
          <p14:tracePt t="30970" x="5357813" y="3479800"/>
          <p14:tracePt t="30984" x="5370513" y="3479800"/>
          <p14:tracePt t="30988" x="5383213" y="3479800"/>
          <p14:tracePt t="30998" x="5407025" y="3479800"/>
          <p14:tracePt t="31008" x="5419725" y="3479800"/>
          <p14:tracePt t="31017" x="5432425" y="3479800"/>
          <p14:tracePt t="31027" x="5445125" y="3479800"/>
          <p14:tracePt t="31038" x="5470525" y="3479800"/>
          <p14:tracePt t="31049" x="5483225" y="3479800"/>
          <p14:tracePt t="31061" x="5495925" y="3479800"/>
          <p14:tracePt t="31068" x="5507038" y="3479800"/>
          <p14:tracePt t="31078" x="5532438" y="3479800"/>
          <p14:tracePt t="31090" x="5545138" y="3479800"/>
          <p14:tracePt t="31098" x="5557838" y="3479800"/>
          <p14:tracePt t="31106" x="5583238" y="3479800"/>
          <p14:tracePt t="31117" x="5595938" y="3479800"/>
          <p14:tracePt t="31126" x="5607050" y="3479800"/>
          <p14:tracePt t="31137" x="5619750" y="3479800"/>
          <p14:tracePt t="31146" x="5632450" y="3479800"/>
          <p14:tracePt t="31167" x="5645150" y="3479800"/>
          <p14:tracePt t="31191" x="5670550" y="3479800"/>
          <p14:tracePt t="31208" x="5683250" y="3479800"/>
          <p14:tracePt t="31218" x="5695950" y="3479800"/>
          <p14:tracePt t="31225" x="5708650" y="3479800"/>
          <p14:tracePt t="31245" x="5719763" y="3479800"/>
          <p14:tracePt t="31275" x="5732463" y="3479800"/>
          <p14:tracePt t="31295" x="5745163" y="3479800"/>
          <p14:tracePt t="33239" x="5732463" y="3479800"/>
          <p14:tracePt t="33249" x="5708650" y="3490913"/>
          <p14:tracePt t="33259" x="5683250" y="3503613"/>
          <p14:tracePt t="33270" x="5595938" y="3541713"/>
          <p14:tracePt t="33279" x="5519738" y="3590925"/>
          <p14:tracePt t="33289" x="5394325" y="3654425"/>
          <p14:tracePt t="33299" x="5245100" y="3703638"/>
          <p14:tracePt t="33309" x="5068888" y="3779838"/>
          <p14:tracePt t="33319" x="4919663" y="3829050"/>
          <p14:tracePt t="33328" x="4756150" y="3879850"/>
          <p14:tracePt t="33338" x="4668838" y="3929063"/>
          <p14:tracePt t="33349" x="4581525" y="3941763"/>
          <p14:tracePt t="33358" x="4481513" y="3979863"/>
          <p14:tracePt t="33368" x="4418013" y="3992563"/>
          <p14:tracePt t="33378" x="4368800" y="4005263"/>
          <p14:tracePt t="33388" x="4330700" y="4029075"/>
          <p14:tracePt t="33398" x="4318000" y="4029075"/>
          <p14:tracePt t="33408" x="4305300" y="4029075"/>
          <p14:tracePt t="33666" x="4318000" y="4029075"/>
          <p14:tracePt t="33676" x="4330700" y="4029075"/>
          <p14:tracePt t="33687" x="4368800" y="4029075"/>
          <p14:tracePt t="33697" x="4418013" y="4041775"/>
          <p14:tracePt t="33707" x="4556125" y="4067175"/>
          <p14:tracePt t="33725" x="4656138" y="4067175"/>
          <p14:tracePt t="33728" x="4743450" y="4067175"/>
          <p14:tracePt t="33737" x="4832350" y="4079875"/>
          <p14:tracePt t="33745" x="4906963" y="4079875"/>
          <p14:tracePt t="33755" x="4945063" y="4092575"/>
          <p14:tracePt t="33765" x="4968875" y="4092575"/>
          <p14:tracePt t="33775" x="5006975" y="4092575"/>
          <p14:tracePt t="33785" x="5045075" y="4092575"/>
          <p14:tracePt t="33795" x="5057775" y="4092575"/>
          <p14:tracePt t="33806" x="5081588" y="4092575"/>
          <p14:tracePt t="33816" x="5094288" y="4092575"/>
          <p14:tracePt t="33826" x="5106988" y="4092575"/>
          <p14:tracePt t="33836" x="5119688" y="4092575"/>
          <p14:tracePt t="33857" x="5132388" y="4092575"/>
          <p14:tracePt t="33884" x="5145088" y="4092575"/>
          <p14:tracePt t="33893" x="5157788" y="4092575"/>
          <p14:tracePt t="33914" x="5170488" y="4092575"/>
          <p14:tracePt t="34222" x="5157788" y="4092575"/>
          <p14:tracePt t="34232" x="5106988" y="4105275"/>
          <p14:tracePt t="34241" x="4994275" y="4117975"/>
          <p14:tracePt t="34251" x="4843463" y="4117975"/>
          <p14:tracePt t="34261" x="4694238" y="4129088"/>
          <p14:tracePt t="34271" x="4543425" y="4154488"/>
          <p14:tracePt t="34280" x="4330700" y="4167188"/>
          <p14:tracePt t="34291" x="4143375" y="4167188"/>
          <p14:tracePt t="34301" x="3817938" y="4192588"/>
          <p14:tracePt t="34310" x="3579813" y="4205288"/>
          <p14:tracePt t="34321" x="3305175" y="4241800"/>
          <p14:tracePt t="34330" x="3116263" y="4241800"/>
          <p14:tracePt t="34340" x="2941638" y="4267200"/>
          <p14:tracePt t="34351" x="2716213" y="4279900"/>
          <p14:tracePt t="34360" x="2516188" y="4292600"/>
          <p14:tracePt t="34371" x="2365375" y="4292600"/>
          <p14:tracePt t="34380" x="2216150" y="4292600"/>
          <p14:tracePt t="34390" x="2127250" y="4292600"/>
          <p14:tracePt t="34400" x="2039938" y="4292600"/>
          <p14:tracePt t="34411" x="1978025" y="4292600"/>
          <p14:tracePt t="34424" x="1927225" y="4292600"/>
          <p14:tracePt t="34432" x="1878013" y="4292600"/>
          <p14:tracePt t="34441" x="1827213" y="4292600"/>
          <p14:tracePt t="34451" x="1801813" y="4292600"/>
          <p14:tracePt t="34461" x="1778000" y="4279900"/>
          <p14:tracePt t="34470" x="1739900" y="4267200"/>
          <p14:tracePt t="34479" x="1714500" y="4267200"/>
          <p14:tracePt t="34489" x="1701800" y="4241800"/>
          <p14:tracePt t="34500" x="1665288" y="4230688"/>
          <p14:tracePt t="34509" x="1614488" y="4217988"/>
          <p14:tracePt t="34519" x="1565275" y="4192588"/>
          <p14:tracePt t="34529" x="1527175" y="4179888"/>
          <p14:tracePt t="34539" x="1476375" y="4167188"/>
          <p14:tracePt t="34550" x="1439863" y="4154488"/>
          <p14:tracePt t="34560" x="1401763" y="4141788"/>
          <p14:tracePt t="34571" x="1389063" y="4141788"/>
          <p14:tracePt t="34581" x="1352550" y="4129088"/>
          <p14:tracePt t="34588" x="1314450" y="4129088"/>
          <p14:tracePt t="34598" x="1289050" y="4117975"/>
          <p14:tracePt t="34608" x="1263650" y="4105275"/>
          <p14:tracePt t="34618" x="1227138" y="4105275"/>
          <p14:tracePt t="34629" x="1201738" y="4092575"/>
          <p14:tracePt t="34638" x="1150938" y="4092575"/>
          <p14:tracePt t="34651" x="1101725" y="4079875"/>
          <p14:tracePt t="34661" x="1014413" y="4079875"/>
          <p14:tracePt t="34669" x="950913" y="4079875"/>
          <p14:tracePt t="34678" x="889000" y="4079875"/>
          <p14:tracePt t="34688" x="850900" y="4079875"/>
          <p14:tracePt t="34697" x="801688" y="4079875"/>
          <p14:tracePt t="34708" x="750888" y="4079875"/>
          <p14:tracePt t="34717" x="712788" y="4079875"/>
          <p14:tracePt t="34727" x="688975" y="4079875"/>
          <p14:tracePt t="34737" x="650875" y="4079875"/>
          <p14:tracePt t="34747" x="612775" y="4079875"/>
          <p14:tracePt t="34757" x="600075" y="4092575"/>
          <p14:tracePt t="34769" x="563563" y="4105275"/>
          <p14:tracePt t="34779" x="525463" y="4105275"/>
          <p14:tracePt t="34788" x="500063" y="4117975"/>
          <p14:tracePt t="34797" x="476250" y="4129088"/>
          <p14:tracePt t="34806" x="450850" y="4141788"/>
          <p14:tracePt t="34816" x="438150" y="4141788"/>
          <p14:tracePt t="34827" x="425450" y="4154488"/>
          <p14:tracePt t="34836" x="400050" y="4167188"/>
          <p14:tracePt t="34856" x="387350" y="4179888"/>
          <p14:tracePt t="34866" x="376238" y="4192588"/>
          <p14:tracePt t="34876" x="376238" y="4205288"/>
          <p14:tracePt t="34903" x="376238" y="4217988"/>
          <p14:tracePt t="34908" x="376238" y="4230688"/>
          <p14:tracePt t="34919" x="376238" y="4241800"/>
          <p14:tracePt t="34928" x="376238" y="4254500"/>
          <p14:tracePt t="34937" x="376238" y="4267200"/>
          <p14:tracePt t="34955" x="376238" y="4279900"/>
          <p14:tracePt t="34965" x="376238" y="4292600"/>
          <p14:tracePt t="34975" x="376238" y="4305300"/>
          <p14:tracePt t="34995" x="376238" y="4318000"/>
          <p14:tracePt t="35016" x="376238" y="4330700"/>
          <p14:tracePt t="35049" x="376238" y="4341813"/>
          <p14:tracePt t="35064" x="376238" y="4354513"/>
          <p14:tracePt t="35078" x="376238" y="4367213"/>
          <p14:tracePt t="35104" x="376238" y="4379913"/>
          <p14:tracePt t="35114" x="387350" y="4392613"/>
          <p14:tracePt t="35127" x="387350" y="4405313"/>
          <p14:tracePt t="35145" x="400050" y="4418013"/>
          <p14:tracePt t="35155" x="425450" y="4418013"/>
          <p14:tracePt t="35163" x="450850" y="4430713"/>
          <p14:tracePt t="35174" x="450850" y="4443413"/>
          <p14:tracePt t="35184" x="476250" y="4443413"/>
          <p14:tracePt t="35193" x="525463" y="4467225"/>
          <p14:tracePt t="35203" x="563563" y="4479925"/>
          <p14:tracePt t="35213" x="612775" y="4492625"/>
          <p14:tracePt t="35224" x="638175" y="4505325"/>
          <p14:tracePt t="35233" x="712788" y="4505325"/>
          <p14:tracePt t="35243" x="750888" y="4518025"/>
          <p14:tracePt t="35255" x="788988" y="4530725"/>
          <p14:tracePt t="35262" x="876300" y="4530725"/>
          <p14:tracePt t="35274" x="963613" y="4530725"/>
          <p14:tracePt t="35283" x="1014413" y="4530725"/>
          <p14:tracePt t="35292" x="1050925" y="4530725"/>
          <p14:tracePt t="35304" x="1089025" y="4530725"/>
          <p14:tracePt t="35313" x="1114425" y="4530725"/>
          <p14:tracePt t="35324" x="1176338" y="4543425"/>
          <p14:tracePt t="35333" x="1227138" y="4554538"/>
          <p14:tracePt t="35342" x="1289050" y="4554538"/>
          <p14:tracePt t="35353" x="1314450" y="4554538"/>
          <p14:tracePt t="35363" x="1352550" y="4567238"/>
          <p14:tracePt t="35374" x="1389063" y="4567238"/>
          <p14:tracePt t="35384" x="1401763" y="4567238"/>
          <p14:tracePt t="35393" x="1439863" y="4567238"/>
          <p14:tracePt t="35406" x="1476375" y="4567238"/>
          <p14:tracePt t="35416" x="1489075" y="4567238"/>
          <p14:tracePt t="35422" x="1527175" y="4567238"/>
          <p14:tracePt t="35431" x="1565275" y="4579938"/>
          <p14:tracePt t="35441" x="1577975" y="4579938"/>
          <p14:tracePt t="35452" x="1589088" y="4579938"/>
          <p14:tracePt t="35461" x="1614488" y="4579938"/>
          <p14:tracePt t="35481" x="1639888" y="4579938"/>
          <p14:tracePt t="35492" x="1665288" y="4579938"/>
          <p14:tracePt t="35523" x="1677988" y="4579938"/>
          <p14:tracePt t="35542" x="1689100" y="4579938"/>
          <p14:tracePt t="35557" x="1701800" y="4579938"/>
          <p14:tracePt t="35977" x="1689100" y="4579938"/>
          <p14:tracePt t="35987" x="1665288" y="4579938"/>
          <p14:tracePt t="35997" x="1601788" y="4579938"/>
          <p14:tracePt t="36007" x="1527175" y="4579938"/>
          <p14:tracePt t="36017" x="1465263" y="4579938"/>
          <p14:tracePt t="36027" x="1401763" y="4579938"/>
          <p14:tracePt t="36036" x="1327150" y="4579938"/>
          <p14:tracePt t="36047" x="1289050" y="4567238"/>
          <p14:tracePt t="36057" x="1239838" y="4554538"/>
          <p14:tracePt t="36066" x="1214438" y="4543425"/>
          <p14:tracePt t="36076" x="1189038" y="4530725"/>
          <p14:tracePt t="36088" x="1150938" y="4530725"/>
          <p14:tracePt t="36097" x="1114425" y="4518025"/>
          <p14:tracePt t="36107" x="1089025" y="4505325"/>
          <p14:tracePt t="36131" x="1063625" y="4492625"/>
          <p14:tracePt t="36138" x="1050925" y="4492625"/>
          <p14:tracePt t="36146" x="1038225" y="4479925"/>
          <p14:tracePt t="36156" x="1014413" y="4479925"/>
          <p14:tracePt t="36165" x="1014413" y="4467225"/>
          <p14:tracePt t="36177" x="1001713" y="4467225"/>
          <p14:tracePt t="36195" x="989013" y="4467225"/>
          <p14:tracePt t="36208" x="989013" y="4454525"/>
          <p14:tracePt t="36217" x="976313" y="4454525"/>
          <p14:tracePt t="36226" x="976313" y="4443413"/>
          <p14:tracePt t="36247" x="963613" y="4443413"/>
          <p14:tracePt t="36257" x="950913" y="4443413"/>
          <p14:tracePt t="36315" x="938213" y="4443413"/>
          <p14:tracePt t="36344" x="925513" y="4443413"/>
          <p14:tracePt t="36354" x="914400" y="4443413"/>
          <p14:tracePt t="36374" x="901700" y="4443413"/>
          <p14:tracePt t="36404" x="876300" y="4443413"/>
          <p14:tracePt t="36415" x="863600" y="4443413"/>
          <p14:tracePt t="36424" x="850900" y="4443413"/>
          <p14:tracePt t="36436" x="838200" y="4443413"/>
          <p14:tracePt t="36445" x="825500" y="4443413"/>
          <p14:tracePt t="36465" x="814388" y="4443413"/>
          <p14:tracePt t="36474" x="801688" y="4443413"/>
          <p14:tracePt t="36494" x="788988" y="4443413"/>
          <p14:tracePt t="36522" x="776288" y="4443413"/>
          <p14:tracePt t="36534" x="763588" y="4443413"/>
          <p14:tracePt t="36542" x="750888" y="4454525"/>
          <p14:tracePt t="36574" x="738188" y="4454525"/>
          <p14:tracePt t="36684" x="738188" y="4467225"/>
          <p14:tracePt t="36692" x="750888" y="4467225"/>
          <p14:tracePt t="36703" x="750888" y="4479925"/>
          <p14:tracePt t="36712" x="776288" y="4492625"/>
          <p14:tracePt t="36721" x="788988" y="4492625"/>
          <p14:tracePt t="36731" x="801688" y="4492625"/>
          <p14:tracePt t="36741" x="825500" y="4492625"/>
          <p14:tracePt t="36750" x="838200" y="4492625"/>
          <p14:tracePt t="36761" x="850900" y="4492625"/>
          <p14:tracePt t="36771" x="876300" y="4492625"/>
          <p14:tracePt t="36780" x="889000" y="4492625"/>
          <p14:tracePt t="36791" x="901700" y="4492625"/>
          <p14:tracePt t="36800" x="925513" y="4492625"/>
          <p14:tracePt t="36822" x="950913" y="4492625"/>
          <p14:tracePt t="36834" x="976313" y="4492625"/>
          <p14:tracePt t="36851" x="989013" y="4492625"/>
          <p14:tracePt t="36862" x="1001713" y="4492625"/>
          <p14:tracePt t="36890" x="1014413" y="4492625"/>
          <p14:tracePt t="36910" x="1027113" y="4492625"/>
          <p14:tracePt t="36920" x="1038225" y="4492625"/>
          <p14:tracePt t="37417" x="1050925" y="4492625"/>
          <p14:tracePt t="37457" x="1063625" y="4492625"/>
          <p14:tracePt t="37465" x="1076325" y="4492625"/>
          <p14:tracePt t="37495" x="1089025" y="4492625"/>
          <p14:tracePt t="37505" x="1101725" y="4492625"/>
          <p14:tracePt t="37515" x="1101725" y="4479925"/>
          <p14:tracePt t="37535" x="1114425" y="4479925"/>
          <p14:tracePt t="37556" x="1127125" y="4479925"/>
          <p14:tracePt t="37567" x="1139825" y="4467225"/>
          <p14:tracePt t="37594" x="1150938" y="4467225"/>
          <p14:tracePt t="37604" x="1163638" y="4454525"/>
          <p14:tracePt t="37623" x="1176338" y="4443413"/>
          <p14:tracePt t="37713" x="1176338" y="4430713"/>
          <p14:tracePt t="37723" x="1189038" y="4430713"/>
          <p14:tracePt t="37732" x="1201738" y="4418013"/>
          <p14:tracePt t="37752" x="1201738" y="4405313"/>
          <p14:tracePt t="37763" x="1214438" y="4405313"/>
          <p14:tracePt t="37773" x="1227138" y="4405313"/>
          <p14:tracePt t="37783" x="1239838" y="4392613"/>
          <p14:tracePt t="37794" x="1239838" y="4379913"/>
          <p14:tracePt t="37804" x="1239838" y="4367213"/>
          <p14:tracePt t="37815" x="1252538" y="4367213"/>
          <p14:tracePt t="37822" x="1263650" y="4354513"/>
          <p14:tracePt t="37852" x="1276350" y="4341813"/>
          <p14:tracePt t="37872" x="1276350" y="4330700"/>
          <p14:tracePt t="38229" x="1289050" y="4330700"/>
          <p14:tracePt t="38240" x="1301750" y="4330700"/>
          <p14:tracePt t="38249" x="1314450" y="4330700"/>
          <p14:tracePt t="38259" x="1327150" y="4330700"/>
          <p14:tracePt t="38268" x="1352550" y="4330700"/>
          <p14:tracePt t="38289" x="1376363" y="4330700"/>
          <p14:tracePt t="38298" x="1401763" y="4330700"/>
          <p14:tracePt t="38318" x="1427163" y="4330700"/>
          <p14:tracePt t="38328" x="1439863" y="4330700"/>
          <p14:tracePt t="38348" x="1452563" y="4330700"/>
          <p14:tracePt t="38370" x="1465263" y="4330700"/>
          <p14:tracePt t="38379" x="1476375" y="4330700"/>
          <p14:tracePt t="39122" x="1489075" y="4330700"/>
          <p14:tracePt t="39143" x="1501775" y="4330700"/>
          <p14:tracePt t="39171" x="1514475" y="4330700"/>
          <p14:tracePt t="39181" x="1527175" y="4330700"/>
          <p14:tracePt t="39201" x="1539875" y="4330700"/>
          <p14:tracePt t="39211" x="1552575" y="4330700"/>
          <p14:tracePt t="39231" x="1565275" y="4330700"/>
          <p14:tracePt t="39241" x="1577975" y="4330700"/>
          <p14:tracePt t="39271" x="1589088" y="4330700"/>
          <p14:tracePt t="39291" x="1601788" y="4330700"/>
          <p14:tracePt t="39300" x="1614488" y="4330700"/>
          <p14:tracePt t="39380" x="1627188" y="4330700"/>
          <p14:tracePt t="40243" x="1639888" y="4330700"/>
          <p14:tracePt t="40273" x="1652588" y="4330700"/>
          <p14:tracePt t="40282" x="1665288" y="4330700"/>
          <p14:tracePt t="40292" x="1677988" y="4330700"/>
          <p14:tracePt t="40312" x="1689100" y="4330700"/>
          <p14:tracePt t="40332" x="1701800" y="4330700"/>
          <p14:tracePt t="40343" x="1714500" y="4330700"/>
          <p14:tracePt t="40374" x="1727200" y="4330700"/>
          <p14:tracePt t="41006" x="1752600" y="4330700"/>
          <p14:tracePt t="41016" x="1765300" y="4330700"/>
          <p14:tracePt t="41027" x="1801813" y="4330700"/>
          <p14:tracePt t="41036" x="1839913" y="4330700"/>
          <p14:tracePt t="41056" x="1878013" y="4341813"/>
          <p14:tracePt t="41066" x="1903413" y="4354513"/>
          <p14:tracePt t="41086" x="1927225" y="4354513"/>
          <p14:tracePt t="41096" x="1978025" y="4379913"/>
          <p14:tracePt t="41106" x="2003425" y="4392613"/>
          <p14:tracePt t="41116" x="2014538" y="4392613"/>
          <p14:tracePt t="41126" x="2027238" y="4405313"/>
          <p14:tracePt t="41135" x="2039938" y="4405313"/>
          <p14:tracePt t="41155" x="2052638" y="4405313"/>
          <p14:tracePt t="41165" x="2052638" y="4418013"/>
          <p14:tracePt t="41176" x="2065338" y="4418013"/>
          <p14:tracePt t="41185" x="2065338" y="4430713"/>
          <p14:tracePt t="41204" x="2065338" y="4443413"/>
          <p14:tracePt t="41244" x="2078038" y="4443413"/>
          <p14:tracePt t="41254" x="2090738" y="4443413"/>
          <p14:tracePt t="41294" x="2103438" y="4454525"/>
          <p14:tracePt t="41304" x="2116138" y="4454525"/>
          <p14:tracePt t="41333" x="2127250" y="4454525"/>
          <p14:tracePt t="41354" x="2139950" y="4454525"/>
          <p14:tracePt t="41363" x="2152650" y="4467225"/>
          <p14:tracePt t="41393" x="2165350" y="4467225"/>
          <p14:tracePt t="41413" x="2178050" y="4467225"/>
          <p14:tracePt t="41423" x="2190750" y="4467225"/>
          <p14:tracePt t="41503" x="2203450" y="4467225"/>
          <p14:tracePt t="41779" x="2216150" y="4467225"/>
          <p14:tracePt t="41790" x="2228850" y="4467225"/>
          <p14:tracePt t="41800" x="2239963" y="4467225"/>
          <p14:tracePt t="41809" x="2290763" y="4467225"/>
          <p14:tracePt t="41820" x="2365375" y="4467225"/>
          <p14:tracePt t="41830" x="2465388" y="4467225"/>
          <p14:tracePt t="41840" x="2528888" y="4443413"/>
          <p14:tracePt t="41849" x="2578100" y="4443413"/>
          <p14:tracePt t="41861" x="2628900" y="4430713"/>
          <p14:tracePt t="41869" x="2641600" y="4430713"/>
          <p14:tracePt t="41879" x="2667000" y="4430713"/>
          <p14:tracePt t="41889" x="2678113" y="4418013"/>
          <p14:tracePt t="41900" x="2690813" y="4418013"/>
          <p14:tracePt t="41929" x="2703513" y="4418013"/>
          <p14:tracePt t="42385" x="2703513" y="4405313"/>
          <p14:tracePt t="42406" x="2703513" y="4392613"/>
          <p14:tracePt t="42465" x="2703513" y="4379913"/>
          <p14:tracePt t="42484" x="2703513" y="4367213"/>
          <p14:tracePt t="42524" x="2703513" y="4354513"/>
          <p14:tracePt t="42534" x="2690813" y="4354513"/>
          <p14:tracePt t="42544" x="2678113" y="4341813"/>
          <p14:tracePt t="42574" x="2667000" y="4330700"/>
          <p14:tracePt t="42584" x="2654300" y="4330700"/>
          <p14:tracePt t="42593" x="2641600" y="4330700"/>
          <p14:tracePt t="42614" x="2628900" y="4318000"/>
          <p14:tracePt t="42623" x="2616200" y="4318000"/>
          <p14:tracePt t="42633" x="2616200" y="4305300"/>
          <p14:tracePt t="42643" x="2603500" y="4305300"/>
          <p14:tracePt t="42653" x="2603500" y="4292600"/>
          <p14:tracePt t="42673" x="2590800" y="4292600"/>
          <p14:tracePt t="42682" x="2578100" y="4292600"/>
          <p14:tracePt t="42703" x="2565400" y="4292600"/>
          <p14:tracePt t="42941" x="2578100" y="4292600"/>
          <p14:tracePt t="42950" x="2590800" y="4292600"/>
          <p14:tracePt t="42960" x="2603500" y="4292600"/>
          <p14:tracePt t="42971" x="2628900" y="4292600"/>
          <p14:tracePt t="42982" x="2641600" y="4292600"/>
          <p14:tracePt t="42990" x="2654300" y="4292600"/>
          <p14:tracePt t="43000" x="2678113" y="4292600"/>
          <p14:tracePt t="43010" x="2690813" y="4292600"/>
          <p14:tracePt t="43020" x="2703513" y="4292600"/>
          <p14:tracePt t="43030" x="2716213" y="4292600"/>
          <p14:tracePt t="43050" x="2728913" y="4292600"/>
          <p14:tracePt t="43079" x="2741613" y="4292600"/>
          <p14:tracePt t="43090" x="2754313" y="4292600"/>
          <p14:tracePt t="43109" x="2767013" y="4292600"/>
          <p14:tracePt t="43547" x="2778125" y="4292600"/>
          <p14:tracePt t="43568" x="2790825" y="4292600"/>
          <p14:tracePt t="43595" x="2803525" y="4292600"/>
          <p14:tracePt t="43605" x="2816225" y="4292600"/>
          <p14:tracePt t="43625" x="2828925" y="4292600"/>
          <p14:tracePt t="43655" x="2841625" y="4292600"/>
          <p14:tracePt t="43665" x="2867025" y="4292600"/>
          <p14:tracePt t="43688" x="2879725" y="4292600"/>
          <p14:tracePt t="43697" x="2890838" y="4292600"/>
          <p14:tracePt t="43715" x="2903538" y="4292600"/>
          <p14:tracePt t="43744" x="2916238" y="4292600"/>
          <p14:tracePt t="43754" x="2928938" y="4292600"/>
          <p14:tracePt t="44190" x="2941638" y="4292600"/>
          <p14:tracePt t="44301" x="2954338" y="4292600"/>
          <p14:tracePt t="44310" x="2967038" y="4292600"/>
          <p14:tracePt t="44339" x="2979738" y="4292600"/>
          <p14:tracePt t="44360" x="2992438" y="4292600"/>
          <p14:tracePt t="44369" x="3003550" y="4292600"/>
          <p14:tracePt t="44399" x="3028950" y="4292600"/>
          <p14:tracePt t="44409" x="3041650" y="4292600"/>
          <p14:tracePt t="44429" x="3054350" y="4292600"/>
          <p14:tracePt t="44448" x="3067050" y="4292600"/>
          <p14:tracePt t="44469" x="3067050" y="4305300"/>
          <p14:tracePt t="44478" x="3079750" y="4305300"/>
          <p14:tracePt t="44488" x="3092450" y="4305300"/>
          <p14:tracePt t="44497" x="3103563" y="4305300"/>
          <p14:tracePt t="44548" x="3103563" y="4318000"/>
          <p14:tracePt t="44598" x="3116263" y="4318000"/>
          <p14:tracePt t="44648" x="3128963" y="4318000"/>
          <p14:tracePt t="44667" x="3141663" y="4318000"/>
          <p14:tracePt t="44678" x="3141663" y="4330700"/>
          <p14:tracePt t="45510" x="3192463" y="4318000"/>
          <p14:tracePt t="45519" x="3241675" y="4318000"/>
          <p14:tracePt t="45530" x="3341688" y="4318000"/>
          <p14:tracePt t="45541" x="3441700" y="4318000"/>
          <p14:tracePt t="45549" x="3630613" y="4318000"/>
          <p14:tracePt t="45559" x="3830638" y="4318000"/>
          <p14:tracePt t="45569" x="3992563" y="4318000"/>
          <p14:tracePt t="45580" x="4192588" y="4318000"/>
          <p14:tracePt t="45591" x="4418013" y="4330700"/>
          <p14:tracePt t="45599" x="4630738" y="4330700"/>
          <p14:tracePt t="45609" x="4906963" y="4367213"/>
          <p14:tracePt t="45619" x="5119688" y="4392613"/>
          <p14:tracePt t="45629" x="5307013" y="4392613"/>
          <p14:tracePt t="45638" x="5445125" y="4405313"/>
          <p14:tracePt t="45648" x="5607050" y="4430713"/>
          <p14:tracePt t="45659" x="5745163" y="4443413"/>
          <p14:tracePt t="45668" x="5895975" y="4454525"/>
          <p14:tracePt t="45678" x="6008688" y="4492625"/>
          <p14:tracePt t="45688" x="6096000" y="4505325"/>
          <p14:tracePt t="45698" x="6170613" y="4518025"/>
          <p14:tracePt t="45708" x="6234113" y="4530725"/>
          <p14:tracePt t="45718" x="6283325" y="4543425"/>
          <p14:tracePt t="45727" x="6321425" y="4543425"/>
          <p14:tracePt t="45739" x="6359525" y="4554538"/>
          <p14:tracePt t="45749" x="6396038" y="4554538"/>
          <p14:tracePt t="45757" x="6396038" y="4567238"/>
          <p14:tracePt t="45768" x="6421438" y="4567238"/>
          <p14:tracePt t="45778" x="6434138" y="4567238"/>
          <p14:tracePt t="45789" x="6446838" y="4567238"/>
          <p14:tracePt t="45797" x="6472238" y="4567238"/>
          <p14:tracePt t="45818" x="6496050" y="4567238"/>
          <p14:tracePt t="45827" x="6508750" y="4567238"/>
          <p14:tracePt t="45847" x="6521450" y="4567238"/>
          <p14:tracePt t="45856" x="6546850" y="4567238"/>
          <p14:tracePt t="45868" x="6572250" y="4567238"/>
          <p14:tracePt t="45877" x="6596063" y="4567238"/>
          <p14:tracePt t="45886" x="6672263" y="4567238"/>
          <p14:tracePt t="45897" x="6734175" y="4554538"/>
          <p14:tracePt t="45906" x="6808788" y="4543425"/>
          <p14:tracePt t="45917" x="6859588" y="4530725"/>
          <p14:tracePt t="45926" x="6884988" y="4518025"/>
          <p14:tracePt t="45936" x="6921500" y="4518025"/>
          <p14:tracePt t="45946" x="6959600" y="4505325"/>
          <p14:tracePt t="45956" x="6985000" y="4492625"/>
          <p14:tracePt t="45966" x="7010400" y="4492625"/>
          <p14:tracePt t="45990" x="7046913" y="4492625"/>
          <p14:tracePt t="45995" x="7059613" y="4479925"/>
          <p14:tracePt t="46026" x="7072313" y="4479925"/>
          <p14:tracePt t="46035" x="7085013" y="4479925"/>
          <p14:tracePt t="46869" x="7085013" y="4467225"/>
          <p14:tracePt t="46898" x="7097713" y="4467225"/>
          <p14:tracePt t="46908" x="7123113" y="4467225"/>
          <p14:tracePt t="46919" x="7134225" y="4467225"/>
          <p14:tracePt t="46928" x="7159625" y="4467225"/>
          <p14:tracePt t="46939" x="7185025" y="4467225"/>
          <p14:tracePt t="46958" x="7223125" y="4467225"/>
          <p14:tracePt t="46968" x="7235825" y="4467225"/>
          <p14:tracePt t="46994" x="7272338" y="4467225"/>
          <p14:tracePt t="46998" x="7285038" y="4467225"/>
          <p14:tracePt t="47019" x="7297738" y="4467225"/>
          <p14:tracePt t="47037" x="7310438" y="4467225"/>
          <p14:tracePt t="47377" x="7323138" y="4467225"/>
          <p14:tracePt t="47387" x="7335838" y="4467225"/>
          <p14:tracePt t="47404" x="7348538" y="4467225"/>
          <p14:tracePt t="47414" x="7372350" y="4467225"/>
          <p14:tracePt t="47425" x="7385050" y="4467225"/>
          <p14:tracePt t="47434" x="7397750" y="4467225"/>
          <p14:tracePt t="47445" x="7410450" y="4467225"/>
          <p14:tracePt t="47454" x="7435850" y="4467225"/>
          <p14:tracePt t="47464" x="7448550" y="4467225"/>
          <p14:tracePt t="47474" x="7459663" y="4467225"/>
          <p14:tracePt t="47484" x="7485063" y="4467225"/>
          <p14:tracePt t="47495" x="7497763" y="4467225"/>
          <p14:tracePt t="47503" x="7510463" y="4467225"/>
          <p14:tracePt t="47513" x="7523163" y="4467225"/>
          <p14:tracePt t="47544" x="7535863" y="4467225"/>
          <p14:tracePt t="47553" x="7548563" y="4467225"/>
          <p14:tracePt t="47577" x="7561263" y="4467225"/>
          <p14:tracePt t="47682" x="7572375" y="4467225"/>
          <p14:tracePt t="47692" x="7585075" y="4467225"/>
          <p14:tracePt t="47732" x="7597775" y="4454525"/>
          <p14:tracePt t="47741" x="7597775" y="4443413"/>
          <p14:tracePt t="47751" x="7623175" y="4430713"/>
          <p14:tracePt t="47761" x="7648575" y="4405313"/>
          <p14:tracePt t="47772" x="7661275" y="4379913"/>
          <p14:tracePt t="47781" x="7673975" y="4367213"/>
          <p14:tracePt t="47791" x="7673975" y="4354513"/>
          <p14:tracePt t="47801" x="7685088" y="4354513"/>
          <p14:tracePt t="47811" x="7697788" y="4341813"/>
          <p14:tracePt t="47826" x="7697788" y="4330700"/>
          <p14:tracePt t="47842" x="7710488" y="4318000"/>
          <p14:tracePt t="47851" x="7723188" y="4318000"/>
          <p14:tracePt t="47861" x="7735888" y="4305300"/>
          <p14:tracePt t="47881" x="7735888" y="4292600"/>
          <p14:tracePt t="48327" x="7748588" y="4292600"/>
          <p14:tracePt t="48347" x="7761288" y="4292600"/>
          <p14:tracePt t="48360" x="7773988" y="4292600"/>
          <p14:tracePt t="48368" x="7785100" y="4292600"/>
          <p14:tracePt t="48381" x="7810500" y="4292600"/>
          <p14:tracePt t="48406" x="7835900" y="4292600"/>
          <p14:tracePt t="48416" x="7848600" y="4292600"/>
          <p14:tracePt t="48427" x="7861300" y="4292600"/>
          <p14:tracePt t="48436" x="7874000" y="4292600"/>
          <p14:tracePt t="48446" x="7886700" y="4292600"/>
          <p14:tracePt t="48476" x="7897813" y="4292600"/>
          <p14:tracePt t="48495" x="7910513" y="4292600"/>
          <p14:tracePt t="48515" x="7923213" y="4292600"/>
          <p14:tracePt t="49131" x="7935913" y="4292600"/>
          <p14:tracePt t="49279" x="7948613" y="4305300"/>
          <p14:tracePt t="49369" x="7948613" y="4318000"/>
          <p14:tracePt t="49379" x="7961313" y="4318000"/>
          <p14:tracePt t="49390" x="7974013" y="4318000"/>
          <p14:tracePt t="49408" x="7986713" y="4318000"/>
          <p14:tracePt t="49437" x="7999413" y="4318000"/>
          <p14:tracePt t="49448" x="8010525" y="4318000"/>
          <p14:tracePt t="50015" x="8010525" y="4330700"/>
          <p14:tracePt t="50033" x="8010525" y="4341813"/>
          <p14:tracePt t="50043" x="7999413" y="4341813"/>
          <p14:tracePt t="50062" x="7974013" y="4341813"/>
          <p14:tracePt t="50073" x="7948613" y="4341813"/>
          <p14:tracePt t="50094" x="7923213" y="4354513"/>
          <p14:tracePt t="50104" x="7910513" y="4354513"/>
          <p14:tracePt t="50114" x="7897813" y="4354513"/>
          <p14:tracePt t="50124" x="7874000" y="4354513"/>
          <p14:tracePt t="50136" x="7861300" y="4354513"/>
          <p14:tracePt t="50143" x="7848600" y="4354513"/>
          <p14:tracePt t="50152" x="7823200" y="4354513"/>
          <p14:tracePt t="50172" x="7797800" y="4354513"/>
          <p14:tracePt t="50182" x="7785100" y="4354513"/>
          <p14:tracePt t="50214" x="7773988" y="4354513"/>
          <p14:tracePt t="50235" x="7761288" y="4354513"/>
          <p14:tracePt t="50243" x="7748588" y="4354513"/>
          <p14:tracePt t="50265" x="7735888" y="4354513"/>
          <p14:tracePt t="50272" x="7723188" y="4354513"/>
          <p14:tracePt t="50291" x="7710488" y="4354513"/>
          <p14:tracePt t="50321" x="7697788" y="4354513"/>
          <p14:tracePt t="50341" x="7685088" y="4354513"/>
          <p14:tracePt t="50350" x="7673975" y="4354513"/>
          <p14:tracePt t="50511" x="7697788" y="4354513"/>
          <p14:tracePt t="50519" x="7710488" y="4354513"/>
          <p14:tracePt t="50529" x="7735888" y="4354513"/>
          <p14:tracePt t="50539" x="7773988" y="4354513"/>
          <p14:tracePt t="50549" x="7785100" y="4354513"/>
          <p14:tracePt t="50559" x="7797800" y="4354513"/>
          <p14:tracePt t="50568" x="7810500" y="4354513"/>
          <p14:tracePt t="50578" x="7823200" y="4354513"/>
          <p14:tracePt t="50589" x="7848600" y="4341813"/>
          <p14:tracePt t="50598" x="7861300" y="4341813"/>
          <p14:tracePt t="50609" x="7874000" y="4341813"/>
          <p14:tracePt t="50618" x="7897813" y="4341813"/>
          <p14:tracePt t="50638" x="7910513" y="4341813"/>
          <p14:tracePt t="50648" x="7923213" y="4341813"/>
          <p14:tracePt t="50678" x="7935913" y="4341813"/>
          <p14:tracePt t="50858" x="7948613" y="4341813"/>
          <p14:tracePt t="50888" x="7961313" y="4341813"/>
          <p14:tracePt t="50898" x="7974013" y="4341813"/>
          <p14:tracePt t="50917" x="7986713" y="4341813"/>
          <p14:tracePt t="50946" x="7999413" y="4341813"/>
          <p14:tracePt t="50955" x="8010525" y="4341813"/>
          <p14:tracePt t="50977" x="8023225" y="4341813"/>
          <p14:tracePt t="51007" x="8035925" y="4341813"/>
          <p14:tracePt t="51018" x="8048625" y="4341813"/>
          <p14:tracePt t="51263" x="8061325" y="4341813"/>
          <p14:tracePt t="51312" x="8061325" y="4330700"/>
          <p14:tracePt t="51382" x="8074025" y="4330700"/>
          <p14:tracePt t="51431" x="8086725" y="4318000"/>
          <p14:tracePt t="51463" x="8099425" y="4318000"/>
          <p14:tracePt t="52126" x="8110538" y="4318000"/>
          <p14:tracePt t="52136" x="8123238" y="4318000"/>
          <p14:tracePt t="52146" x="8135938" y="4318000"/>
          <p14:tracePt t="52156" x="8174038" y="4318000"/>
          <p14:tracePt t="52167" x="8199438" y="4318000"/>
          <p14:tracePt t="52176" x="8223250" y="4318000"/>
          <p14:tracePt t="52185" x="8261350" y="4318000"/>
          <p14:tracePt t="52195" x="8274050" y="4318000"/>
          <p14:tracePt t="52205" x="8286750" y="4318000"/>
          <p14:tracePt t="52215" x="8312150" y="4318000"/>
          <p14:tracePt t="52225" x="8348663" y="4318000"/>
          <p14:tracePt t="52235" x="8361363" y="4318000"/>
          <p14:tracePt t="52245" x="8374063" y="4318000"/>
          <p14:tracePt t="52275" x="8386763" y="4318000"/>
          <p14:tracePt t="52404" x="8399463" y="4330700"/>
          <p14:tracePt t="52414" x="8412163" y="4341813"/>
          <p14:tracePt t="52433" x="8424863" y="4354513"/>
          <p14:tracePt t="52444" x="8448675" y="4367213"/>
          <p14:tracePt t="52453" x="8461375" y="4392613"/>
          <p14:tracePt t="52465" x="8486775" y="4405313"/>
          <p14:tracePt t="52473" x="8499475" y="4405313"/>
          <p14:tracePt t="52483" x="8512175" y="4405313"/>
          <p14:tracePt t="52493" x="8524875" y="4405313"/>
          <p14:tracePt t="52503" x="8524875" y="4418013"/>
          <p14:tracePt t="52515" x="8548688" y="4430713"/>
          <p14:tracePt t="52533" x="8561388" y="4443413"/>
          <p14:tracePt t="52563" x="8574088" y="4443413"/>
          <p14:tracePt t="52850" x="8586788" y="4443413"/>
          <p14:tracePt t="52871" x="8599488" y="4443413"/>
          <p14:tracePt t="52889" x="8612188" y="4443413"/>
          <p14:tracePt t="52900" x="8637588" y="4443413"/>
          <p14:tracePt t="52909" x="8650288" y="4443413"/>
          <p14:tracePt t="52920" x="8661400" y="4443413"/>
          <p14:tracePt t="52929" x="8686800" y="4443413"/>
          <p14:tracePt t="52949" x="8712200" y="4443413"/>
          <p14:tracePt t="52959" x="8724900" y="4443413"/>
          <p14:tracePt t="52970" x="8737600" y="4443413"/>
          <p14:tracePt t="52979" x="8750300" y="4443413"/>
          <p14:tracePt t="52989" x="8763000" y="4443413"/>
          <p14:tracePt t="53018" x="8774113" y="4443413"/>
          <p14:tracePt t="53039" x="8786813" y="4443413"/>
          <p14:tracePt t="53048" x="8799513" y="4443413"/>
          <p14:tracePt t="53884" x="8799513" y="4430713"/>
          <p14:tracePt t="54567" x="8799513" y="4418013"/>
          <p14:tracePt t="54598" x="8799513" y="4405313"/>
          <p14:tracePt t="54617" x="8799513" y="4392613"/>
          <p14:tracePt t="54626" x="8812213" y="4392613"/>
          <p14:tracePt t="54645" x="8824913" y="4392613"/>
          <p14:tracePt t="54655" x="8824913" y="4379913"/>
          <p14:tracePt t="54665" x="8837613" y="4379913"/>
          <p14:tracePt t="54675" x="8837613" y="4367213"/>
          <p14:tracePt t="54687" x="8850313" y="4367213"/>
          <p14:tracePt t="54697" x="8863013" y="4354513"/>
          <p14:tracePt t="54726" x="8874125" y="4341813"/>
          <p14:tracePt t="54734" x="8886825" y="4341813"/>
          <p14:tracePt t="54745" x="8886825" y="4330700"/>
          <p14:tracePt t="54754" x="8899525" y="4330700"/>
          <p14:tracePt t="54778" x="8912225" y="4330700"/>
          <p14:tracePt t="54786" x="8912225" y="4318000"/>
          <p14:tracePt t="54795" x="8924925" y="4318000"/>
          <p14:tracePt t="54806" x="8924925" y="4305300"/>
          <p14:tracePt t="54824" x="8924925" y="4292600"/>
          <p14:tracePt t="54874" x="8924925" y="4279900"/>
          <p14:tracePt t="54895" x="8924925" y="4267200"/>
          <p14:tracePt t="54923" x="8924925" y="4254500"/>
          <p14:tracePt t="55350" x="8937625" y="4254500"/>
          <p14:tracePt t="55359" x="8950325" y="4254500"/>
          <p14:tracePt t="55382" x="8963025" y="4254500"/>
          <p14:tracePt t="55409" x="8975725" y="4254500"/>
          <p14:tracePt t="55419" x="8986838" y="4254500"/>
          <p14:tracePt t="55439" x="8999538" y="4254500"/>
          <p14:tracePt t="55451" x="9012238" y="4254500"/>
          <p14:tracePt t="55469" x="9024938" y="4254500"/>
          <p14:tracePt t="55480" x="9037638" y="4254500"/>
          <p14:tracePt t="55509" x="9050338" y="4254500"/>
          <p14:tracePt t="55530" x="9063038" y="4254500"/>
          <p14:tracePt t="55539" x="9075738" y="4254500"/>
          <p14:tracePt t="55568" x="9088438" y="4254500"/>
          <p14:tracePt t="55608" x="9099550" y="4254500"/>
          <p14:tracePt t="56007" x="9112250" y="4254500"/>
          <p14:tracePt t="56026" x="9124950" y="4254500"/>
          <p14:tracePt t="56233" x="9137650" y="4254500"/>
          <p14:tracePt t="56383" x="9150350" y="4254500"/>
          <p14:tracePt t="56394" x="9163050" y="4254500"/>
          <p14:tracePt t="56441" x="9175750" y="4254500"/>
          <p14:tracePt t="56451" x="9175750" y="4267200"/>
          <p14:tracePt t="56460" x="9188450" y="4267200"/>
          <p14:tracePt t="56491" x="9199563" y="4267200"/>
          <p14:tracePt t="56505" x="9199563" y="4279900"/>
          <p14:tracePt t="56520" x="9212263" y="4279900"/>
          <p14:tracePt t="56532" x="9224963" y="4279900"/>
          <p14:tracePt t="56550" x="9237663" y="4279900"/>
          <p14:tracePt t="56661" x="9250363" y="4279900"/>
          <p14:tracePt t="56669" x="9263063" y="4279900"/>
          <p14:tracePt t="56689" x="9275763" y="4279900"/>
          <p14:tracePt t="56698" x="9275763" y="4292600"/>
          <p14:tracePt t="56709" x="9288463" y="4292600"/>
          <p14:tracePt t="56734" x="9301163" y="4292600"/>
          <p14:tracePt t="56750" x="9312275" y="4292600"/>
          <p14:tracePt t="56759" x="9337675" y="4292600"/>
          <p14:tracePt t="56778" x="9363075" y="4292600"/>
          <p14:tracePt t="56788" x="9375775" y="4292600"/>
          <p14:tracePt t="56819" x="9388475" y="4292600"/>
          <p14:tracePt t="56841" x="9401175" y="4292600"/>
          <p14:tracePt t="56849" x="9413875" y="4292600"/>
          <p14:tracePt t="56877" x="9424988" y="4292600"/>
          <p14:tracePt t="56897" x="9437688" y="4292600"/>
          <p14:tracePt t="56907" x="9450388" y="4292600"/>
          <p14:tracePt t="56917" x="9463088" y="4292600"/>
          <p14:tracePt t="56927" x="9475788" y="4292600"/>
          <p14:tracePt t="56937" x="9488488" y="4292600"/>
          <p14:tracePt t="56966" x="9501188" y="4292600"/>
          <p14:tracePt t="56986" x="9513888" y="4292600"/>
          <p14:tracePt t="57016" x="9525000" y="4292600"/>
          <p14:tracePt t="57026" x="9537700" y="4292600"/>
          <p14:tracePt t="57046" x="9550400" y="4292600"/>
          <p14:tracePt t="57078" x="9563100" y="4292600"/>
          <p14:tracePt t="57088" x="9575800" y="4292600"/>
          <p14:tracePt t="59218" x="9563100" y="4305300"/>
          <p14:tracePt t="59228" x="9513888" y="4318000"/>
          <p14:tracePt t="59238" x="9424988" y="4341813"/>
          <p14:tracePt t="59250" x="9263063" y="4418013"/>
          <p14:tracePt t="59259" x="9088438" y="4467225"/>
          <p14:tracePt t="59273" x="8812213" y="4554538"/>
          <p14:tracePt t="59278" x="8335963" y="4679950"/>
          <p14:tracePt t="59287" x="7773988" y="4792663"/>
          <p14:tracePt t="59298" x="7097713" y="4905375"/>
          <p14:tracePt t="59308" x="6346825" y="5005388"/>
          <p14:tracePt t="59318" x="5507038" y="5092700"/>
          <p14:tracePt t="59327" x="4919663" y="5156200"/>
          <p14:tracePt t="59337" x="4217988" y="5205413"/>
          <p14:tracePt t="59347" x="3541713" y="5268913"/>
          <p14:tracePt t="59358" x="2967038" y="5294313"/>
          <p14:tracePt t="59368" x="2578100" y="5294313"/>
          <p14:tracePt t="59377" x="2139950" y="5294313"/>
          <p14:tracePt t="59387" x="1914525" y="5294313"/>
          <p14:tracePt t="59398" x="1701800" y="5294313"/>
          <p14:tracePt t="59408" x="1501775" y="5294313"/>
          <p14:tracePt t="59420" x="1352550" y="5268913"/>
          <p14:tracePt t="59427" x="1239838" y="5256213"/>
          <p14:tracePt t="59437" x="1150938" y="5243513"/>
          <p14:tracePt t="59447" x="1076325" y="5218113"/>
          <p14:tracePt t="59457" x="1027113" y="5205413"/>
          <p14:tracePt t="59466" x="1001713" y="5194300"/>
          <p14:tracePt t="59477" x="950913" y="5168900"/>
          <p14:tracePt t="59488" x="914400" y="5156200"/>
          <p14:tracePt t="59498" x="876300" y="5143500"/>
          <p14:tracePt t="59509" x="838200" y="5130800"/>
          <p14:tracePt t="59516" x="801688" y="5118100"/>
          <p14:tracePt t="59526" x="776288" y="5118100"/>
          <p14:tracePt t="59536" x="750888" y="5105400"/>
          <p14:tracePt t="59546" x="712788" y="5105400"/>
          <p14:tracePt t="59555" x="676275" y="5105400"/>
          <p14:tracePt t="59566" x="663575" y="5105400"/>
          <p14:tracePt t="59575" x="625475" y="5105400"/>
          <p14:tracePt t="59585" x="600075" y="5105400"/>
          <p14:tracePt t="59596" x="588963" y="5092700"/>
          <p14:tracePt t="59606" x="563563" y="5092700"/>
          <p14:tracePt t="59620" x="538163" y="5081588"/>
          <p14:tracePt t="59635" x="525463" y="5068888"/>
          <p14:tracePt t="59675" x="525463" y="5056188"/>
          <p14:tracePt t="59685" x="525463" y="5043488"/>
          <p14:tracePt t="59704" x="525463" y="5018088"/>
          <p14:tracePt t="59716" x="525463" y="4992688"/>
          <p14:tracePt t="59735" x="525463" y="4968875"/>
          <p14:tracePt t="59746" x="525463" y="4943475"/>
          <p14:tracePt t="59756" x="538163" y="4930775"/>
          <p14:tracePt t="59765" x="576263" y="4905375"/>
          <p14:tracePt t="59776" x="600075" y="4879975"/>
          <p14:tracePt t="59784" x="650875" y="4856163"/>
          <p14:tracePt t="59794" x="738188" y="4843463"/>
          <p14:tracePt t="59804" x="838200" y="4818063"/>
          <p14:tracePt t="59814" x="963613" y="4792663"/>
          <p14:tracePt t="59824" x="1076325" y="4768850"/>
          <p14:tracePt t="59834" x="1163638" y="4756150"/>
          <p14:tracePt t="59844" x="1252538" y="4743450"/>
          <p14:tracePt t="59853" x="1301750" y="4743450"/>
          <p14:tracePt t="59863" x="1339850" y="4730750"/>
          <p14:tracePt t="59873" x="1376363" y="4718050"/>
          <p14:tracePt t="59883" x="1414463" y="4718050"/>
          <p14:tracePt t="59903" x="1439863" y="4718050"/>
          <p14:tracePt t="59912" x="1452563" y="4718050"/>
          <p14:tracePt t="59923" x="1465263" y="4718050"/>
          <p14:tracePt t="59934" x="1489075" y="4718050"/>
          <p14:tracePt t="59946" x="1501775" y="4705350"/>
          <p14:tracePt t="59954" x="1539875" y="4705350"/>
          <p14:tracePt t="59964" x="1614488" y="4679950"/>
          <p14:tracePt t="59975" x="1677988" y="4667250"/>
          <p14:tracePt t="60006" x="1914525" y="4605338"/>
          <p14:tracePt t="60014" x="2003425" y="4592638"/>
          <p14:tracePt t="60023" x="2065338" y="4579938"/>
          <p14:tracePt t="60031" x="2127250" y="4554538"/>
          <p14:tracePt t="60042" x="2152650" y="4543425"/>
          <p14:tracePt t="60051" x="2165350" y="4543425"/>
          <p14:tracePt t="60061" x="2190750" y="4530725"/>
          <p14:tracePt t="60073" x="2190750" y="4518025"/>
          <p14:tracePt t="60096" x="2203450" y="4518025"/>
          <p14:tracePt t="60105" x="2216150" y="4518025"/>
          <p14:tracePt t="60112" x="2216150" y="4505325"/>
          <p14:tracePt t="60122" x="2228850" y="4505325"/>
          <p14:tracePt t="60172" x="2239963" y="4505325"/>
          <p14:tracePt t="60192" x="2252663" y="4505325"/>
          <p14:tracePt t="60202" x="2265363" y="4505325"/>
          <p14:tracePt t="60210" x="2265363" y="4492625"/>
          <p14:tracePt t="60221" x="2290763" y="4492625"/>
          <p14:tracePt t="60230" x="2339975" y="4492625"/>
          <p14:tracePt t="60242" x="2390775" y="4492625"/>
          <p14:tracePt t="60252" x="2465388" y="4492625"/>
          <p14:tracePt t="60262" x="2616200" y="4492625"/>
          <p14:tracePt t="60272" x="2854325" y="4492625"/>
          <p14:tracePt t="60280" x="3167063" y="4492625"/>
          <p14:tracePt t="60290" x="3505200" y="4530725"/>
          <p14:tracePt t="60299" x="3817938" y="4543425"/>
          <p14:tracePt t="60310" x="4030663" y="4567238"/>
          <p14:tracePt t="60320" x="4343400" y="4630738"/>
          <p14:tracePt t="60329" x="4568825" y="4643438"/>
          <p14:tracePt t="60339" x="4843463" y="4679950"/>
          <p14:tracePt t="60349" x="4994275" y="4705350"/>
          <p14:tracePt t="60359" x="5170488" y="4730750"/>
          <p14:tracePt t="60369" x="5281613" y="4756150"/>
          <p14:tracePt t="60379" x="5370513" y="4779963"/>
          <p14:tracePt t="60389" x="5445125" y="4818063"/>
          <p14:tracePt t="60399" x="5495925" y="4830763"/>
          <p14:tracePt t="60409" x="5532438" y="4830763"/>
          <p14:tracePt t="60423" x="5570538" y="4843463"/>
          <p14:tracePt t="60431" x="5595938" y="4843463"/>
          <p14:tracePt t="60440" x="5632450" y="4856163"/>
          <p14:tracePt t="60448" x="5695950" y="4868863"/>
          <p14:tracePt t="60459" x="5745163" y="4868863"/>
          <p14:tracePt t="60470" x="5808663" y="4879975"/>
          <p14:tracePt t="60478" x="5883275" y="4905375"/>
          <p14:tracePt t="60488" x="5932488" y="4905375"/>
          <p14:tracePt t="60499" x="5983288" y="4905375"/>
          <p14:tracePt t="60508" x="5995988" y="4905375"/>
          <p14:tracePt t="60519" x="6034088" y="4905375"/>
          <p14:tracePt t="60528" x="6070600" y="4905375"/>
          <p14:tracePt t="60539" x="6083300" y="4905375"/>
          <p14:tracePt t="60552" x="6121400" y="4905375"/>
          <p14:tracePt t="60559" x="6157913" y="4905375"/>
          <p14:tracePt t="60569" x="6183313" y="4905375"/>
          <p14:tracePt t="60579" x="6208713" y="4905375"/>
          <p14:tracePt t="60590" x="6296025" y="4905375"/>
          <p14:tracePt t="60598" x="6359525" y="4905375"/>
          <p14:tracePt t="60607" x="6472238" y="4905375"/>
          <p14:tracePt t="60617" x="6559550" y="4905375"/>
          <p14:tracePt t="60627" x="6646863" y="4905375"/>
          <p14:tracePt t="60637" x="6684963" y="4905375"/>
          <p14:tracePt t="60647" x="6734175" y="4905375"/>
          <p14:tracePt t="60658" x="6746875" y="4905375"/>
          <p14:tracePt t="60668" x="6759575" y="4905375"/>
          <p14:tracePt t="60681" x="6797675" y="4905375"/>
          <p14:tracePt t="60688" x="6821488" y="4905375"/>
          <p14:tracePt t="60699" x="6859588" y="4892675"/>
          <p14:tracePt t="60710" x="6897688" y="4830763"/>
          <p14:tracePt t="60718" x="6934200" y="4792663"/>
          <p14:tracePt t="60730" x="6959600" y="4768850"/>
          <p14:tracePt t="60738" x="6972300" y="4730750"/>
          <p14:tracePt t="60746" x="6985000" y="4692650"/>
          <p14:tracePt t="60757" x="6985000" y="4667250"/>
          <p14:tracePt t="60766" x="6997700" y="4656138"/>
          <p14:tracePt t="60775" x="6997700" y="4630738"/>
          <p14:tracePt t="60786" x="7010400" y="4618038"/>
          <p14:tracePt t="60796" x="7021513" y="4605338"/>
          <p14:tracePt t="60817" x="7034213" y="4592638"/>
          <p14:tracePt t="60840" x="7059613" y="4579938"/>
          <p14:tracePt t="60850" x="7072313" y="4579938"/>
          <p14:tracePt t="60858" x="7097713" y="4579938"/>
          <p14:tracePt t="60865" x="7134225" y="4579938"/>
          <p14:tracePt t="60876" x="7146925" y="4579938"/>
          <p14:tracePt t="60885" x="7159625" y="4579938"/>
          <p14:tracePt t="60896" x="7172325" y="4579938"/>
          <p14:tracePt t="60905" x="7185025" y="4579938"/>
          <p14:tracePt t="61123" x="7197725" y="4567238"/>
          <p14:tracePt t="61134" x="7235825" y="4567238"/>
          <p14:tracePt t="61143" x="7323138" y="4543425"/>
          <p14:tracePt t="61153" x="7410450" y="4530725"/>
          <p14:tracePt t="61164" x="7497763" y="4492625"/>
          <p14:tracePt t="61175" x="7572375" y="4479925"/>
          <p14:tracePt t="61185" x="7610475" y="4454525"/>
          <p14:tracePt t="61194" x="7673975" y="4443413"/>
          <p14:tracePt t="61207" x="7735888" y="4443413"/>
          <p14:tracePt t="61215" x="7797800" y="4443413"/>
          <p14:tracePt t="61223" x="7848600" y="4443413"/>
          <p14:tracePt t="61232" x="7897813" y="4443413"/>
          <p14:tracePt t="61242" x="7935913" y="4443413"/>
          <p14:tracePt t="61252" x="7974013" y="4443413"/>
          <p14:tracePt t="61262" x="8010525" y="4443413"/>
          <p14:tracePt t="61273" x="8035925" y="4454525"/>
          <p14:tracePt t="61282" x="8061325" y="4467225"/>
          <p14:tracePt t="61291" x="8086725" y="4479925"/>
          <p14:tracePt t="61303" x="8099425" y="4492625"/>
          <p14:tracePt t="61311" x="8123238" y="4505325"/>
          <p14:tracePt t="61323" x="8148638" y="4518025"/>
          <p14:tracePt t="61331" x="8174038" y="4518025"/>
          <p14:tracePt t="61351" x="8212138" y="4530725"/>
          <p14:tracePt t="61361" x="8248650" y="4530725"/>
          <p14:tracePt t="61375" x="8248650" y="4543425"/>
          <p14:tracePt t="61385" x="8274050" y="4543425"/>
          <p14:tracePt t="61392" x="8299450" y="4554538"/>
          <p14:tracePt t="61410" x="8324850" y="4554538"/>
          <p14:tracePt t="61421" x="8335963" y="4567238"/>
          <p14:tracePt t="61451" x="8348663" y="4579938"/>
          <p14:tracePt t="61470" x="8374063" y="4592638"/>
          <p14:tracePt t="61480" x="8386763" y="4592638"/>
          <p14:tracePt t="61502" x="8399463" y="4592638"/>
          <p14:tracePt t="61512" x="8412163" y="4592638"/>
          <p14:tracePt t="61541" x="8424863" y="4592638"/>
          <p14:tracePt t="61559" x="8435975" y="4592638"/>
          <p14:tracePt t="61738" x="8435975" y="4605338"/>
          <p14:tracePt t="61769" x="8435975" y="4618038"/>
          <p14:tracePt t="61779" x="8435975" y="4630738"/>
          <p14:tracePt t="61790" x="8412163" y="4656138"/>
          <p14:tracePt t="61797" x="8361363" y="4692650"/>
          <p14:tracePt t="61807" x="8286750" y="4743450"/>
          <p14:tracePt t="61817" x="8148638" y="4805363"/>
          <p14:tracePt t="61828" x="8010525" y="4892675"/>
          <p14:tracePt t="61837" x="7835900" y="4968875"/>
          <p14:tracePt t="61847" x="7661275" y="5043488"/>
          <p14:tracePt t="61860" x="7523163" y="5105400"/>
          <p14:tracePt t="61868" x="7410450" y="5143500"/>
          <p14:tracePt t="61883" x="7297738" y="5194300"/>
          <p14:tracePt t="61888" x="7259638" y="5205413"/>
          <p14:tracePt t="61899" x="7210425" y="5205413"/>
          <p14:tracePt t="61909" x="7172325" y="5218113"/>
          <p14:tracePt t="61927" x="7146925" y="5218113"/>
          <p14:tracePt t="61936" x="7134225" y="5218113"/>
          <p14:tracePt t="62333" x="7123113" y="5218113"/>
          <p14:tracePt t="62344" x="7110413" y="5218113"/>
          <p14:tracePt t="62353" x="7110413" y="5205413"/>
          <p14:tracePt t="62363" x="7097713" y="5181600"/>
          <p14:tracePt t="62383" x="7072313" y="5156200"/>
          <p14:tracePt t="62394" x="7046913" y="5118100"/>
          <p14:tracePt t="62406" x="7034213" y="5105400"/>
          <p14:tracePt t="62415" x="7034213" y="5092700"/>
          <p14:tracePt t="62422" x="7034213" y="5081588"/>
          <p14:tracePt t="62432" x="7021513" y="5068888"/>
          <p14:tracePt t="62442" x="7010400" y="5068888"/>
          <p14:tracePt t="62452" x="7010400" y="5056188"/>
          <p14:tracePt t="62462" x="6997700" y="5056188"/>
          <p14:tracePt t="62472" x="6997700" y="5043488"/>
          <p14:tracePt t="62483" x="6985000" y="5043488"/>
          <p14:tracePt t="62514" x="6985000" y="5030788"/>
          <p14:tracePt t="67223" x="6959600" y="5030788"/>
          <p14:tracePt t="67233" x="6934200" y="5030788"/>
          <p14:tracePt t="67243" x="6884988" y="5030788"/>
          <p14:tracePt t="67253" x="6808788" y="5030788"/>
          <p14:tracePt t="67263" x="6696075" y="5030788"/>
          <p14:tracePt t="67274" x="6521450" y="5043488"/>
          <p14:tracePt t="67282" x="6308725" y="5043488"/>
          <p14:tracePt t="67293" x="6045200" y="5068888"/>
          <p14:tracePt t="67303" x="5770563" y="5092700"/>
          <p14:tracePt t="67313" x="5332413" y="5092700"/>
          <p14:tracePt t="67323" x="4806950" y="5118100"/>
          <p14:tracePt t="67333" x="4356100" y="5143500"/>
          <p14:tracePt t="67342" x="3867150" y="5168900"/>
          <p14:tracePt t="67352" x="3467100" y="5194300"/>
          <p14:tracePt t="67362" x="2854325" y="5218113"/>
          <p14:tracePt t="67372" x="2403475" y="5243513"/>
          <p14:tracePt t="67382" x="2078038" y="5256213"/>
          <p14:tracePt t="67392" x="1865313" y="5281613"/>
          <p14:tracePt t="67403" x="1677988" y="5318125"/>
          <p14:tracePt t="67413" x="1501775" y="5330825"/>
          <p14:tracePt t="67425" x="1376363" y="5368925"/>
          <p14:tracePt t="67432" x="1276350" y="5381625"/>
          <p14:tracePt t="67442" x="1189038" y="5394325"/>
          <p14:tracePt t="67451" x="1139825" y="5394325"/>
          <p14:tracePt t="67461" x="1114425" y="5394325"/>
          <p14:tracePt t="67472" x="1101725" y="5394325"/>
          <p14:tracePt t="67481" x="1089025" y="5394325"/>
          <p14:tracePt t="67491" x="1076325" y="5394325"/>
          <p14:tracePt t="67513" x="1050925" y="5394325"/>
          <p14:tracePt t="67524" x="1027113" y="5394325"/>
          <p14:tracePt t="67532" x="1001713" y="5394325"/>
          <p14:tracePt t="67543" x="963613" y="5394325"/>
          <p14:tracePt t="67552" x="950913" y="5394325"/>
          <p14:tracePt t="67561" x="925513" y="5407025"/>
          <p14:tracePt t="67571" x="901700" y="5407025"/>
          <p14:tracePt t="67580" x="889000" y="5407025"/>
          <p14:tracePt t="67601" x="876300" y="5407025"/>
          <p14:tracePt t="67629" x="863600" y="5407025"/>
          <p14:tracePt t="67632" x="850900" y="5407025"/>
          <p14:tracePt t="67652" x="825500" y="5407025"/>
          <p14:tracePt t="67662" x="801688" y="5407025"/>
          <p14:tracePt t="67673" x="788988" y="5407025"/>
          <p14:tracePt t="67680" x="750888" y="5407025"/>
          <p14:tracePt t="67689" x="712788" y="5407025"/>
          <p14:tracePt t="67701" x="676275" y="5394325"/>
          <p14:tracePt t="67710" x="650875" y="5394325"/>
          <p14:tracePt t="67720" x="612775" y="5394325"/>
          <p14:tracePt t="67729" x="588963" y="5394325"/>
          <p14:tracePt t="67740" x="563563" y="5394325"/>
          <p14:tracePt t="67752" x="538163" y="5394325"/>
          <p14:tracePt t="67761" x="525463" y="5394325"/>
          <p14:tracePt t="67771" x="512763" y="5394325"/>
          <p14:tracePt t="67781" x="488950" y="5394325"/>
          <p14:tracePt t="67790" x="476250" y="5394325"/>
          <p14:tracePt t="67821" x="463550" y="5394325"/>
          <p14:tracePt t="67829" x="450850" y="5394325"/>
          <p14:tracePt t="67848" x="438150" y="5394325"/>
          <p14:tracePt t="67900" x="425450" y="5394325"/>
          <p14:tracePt t="67910" x="412750" y="5394325"/>
          <p14:tracePt t="68086" x="425450" y="5394325"/>
          <p14:tracePt t="68099" x="476250" y="5394325"/>
          <p14:tracePt t="68110" x="538163" y="5394325"/>
          <p14:tracePt t="68120" x="612775" y="5394325"/>
          <p14:tracePt t="68126" x="663575" y="5394325"/>
          <p14:tracePt t="68136" x="725488" y="5394325"/>
          <p14:tracePt t="68145" x="788988" y="5394325"/>
          <p14:tracePt t="68156" x="825500" y="5394325"/>
          <p14:tracePt t="68165" x="901700" y="5394325"/>
          <p14:tracePt t="68175" x="963613" y="5394325"/>
          <p14:tracePt t="68186" x="1114425" y="5394325"/>
          <p14:tracePt t="68196" x="1201738" y="5394325"/>
          <p14:tracePt t="68205" x="1289050" y="5394325"/>
          <p14:tracePt t="68217" x="1339850" y="5394325"/>
          <p14:tracePt t="68228" x="1376363" y="5394325"/>
          <p14:tracePt t="68236" x="1414463" y="5394325"/>
          <p14:tracePt t="68247" x="1439863" y="5394325"/>
          <p14:tracePt t="68258" x="1465263" y="5394325"/>
          <p14:tracePt t="68266" x="1501775" y="5394325"/>
          <p14:tracePt t="68275" x="1514475" y="5394325"/>
          <p14:tracePt t="68284" x="1527175" y="5394325"/>
          <p14:tracePt t="68294" x="1552575" y="5394325"/>
          <p14:tracePt t="68314" x="1577975" y="5394325"/>
          <p14:tracePt t="68324" x="1589088" y="5394325"/>
          <p14:tracePt t="68354" x="1601788" y="5394325"/>
          <p14:tracePt t="68375" x="1614488" y="5394325"/>
          <p14:tracePt t="68404" x="1627188" y="5394325"/>
          <p14:tracePt t="68413" x="1639888" y="5394325"/>
          <p14:tracePt t="68632" x="1627188" y="5394325"/>
          <p14:tracePt t="68642" x="1601788" y="5394325"/>
          <p14:tracePt t="68652" x="1552575" y="5394325"/>
          <p14:tracePt t="68662" x="1514475" y="5394325"/>
          <p14:tracePt t="68671" x="1476375" y="5394325"/>
          <p14:tracePt t="68681" x="1439863" y="5394325"/>
          <p14:tracePt t="68691" x="1389063" y="5394325"/>
          <p14:tracePt t="68701" x="1363663" y="5394325"/>
          <p14:tracePt t="68711" x="1339850" y="5394325"/>
          <p14:tracePt t="68721" x="1301750" y="5394325"/>
          <p14:tracePt t="68731" x="1252538" y="5394325"/>
          <p14:tracePt t="68741" x="1201738" y="5394325"/>
          <p14:tracePt t="68751" x="1150938" y="5394325"/>
          <p14:tracePt t="68761" x="1127125" y="5394325"/>
          <p14:tracePt t="68770" x="1101725" y="5394325"/>
          <p14:tracePt t="68781" x="1063625" y="5394325"/>
          <p14:tracePt t="68790" x="1038225" y="5394325"/>
          <p14:tracePt t="68801" x="1001713" y="5394325"/>
          <p14:tracePt t="68810" x="950913" y="5394325"/>
          <p14:tracePt t="68820" x="914400" y="5394325"/>
          <p14:tracePt t="68831" x="901700" y="5381625"/>
          <p14:tracePt t="68840" x="863600" y="5381625"/>
          <p14:tracePt t="68851" x="825500" y="5368925"/>
          <p14:tracePt t="68860" x="801688" y="5368925"/>
          <p14:tracePt t="68870" x="776288" y="5368925"/>
          <p14:tracePt t="68881" x="738188" y="5368925"/>
          <p14:tracePt t="68889" x="712788" y="5368925"/>
          <p14:tracePt t="68902" x="701675" y="5368925"/>
          <p14:tracePt t="68909" x="676275" y="5356225"/>
          <p14:tracePt t="68919" x="663575" y="5356225"/>
          <p14:tracePt t="68931" x="650875" y="5356225"/>
          <p14:tracePt t="68959" x="638175" y="5356225"/>
          <p14:tracePt t="68978" x="625475" y="5356225"/>
          <p14:tracePt t="68999" x="612775" y="5356225"/>
          <p14:tracePt t="69099" x="600075" y="5356225"/>
          <p14:tracePt t="69112" x="588963" y="5356225"/>
          <p14:tracePt t="69139" x="576263" y="5356225"/>
          <p14:tracePt t="69157" x="563563" y="5356225"/>
          <p14:tracePt t="69167" x="550863" y="5356225"/>
          <p14:tracePt t="69187" x="550863" y="5368925"/>
          <p14:tracePt t="69197" x="538163" y="5368925"/>
          <p14:tracePt t="69209" x="525463" y="5381625"/>
          <p14:tracePt t="69239" x="512763" y="5381625"/>
          <p14:tracePt t="69248" x="500063" y="5394325"/>
          <p14:tracePt t="69266" x="488950" y="5394325"/>
          <p14:tracePt t="69306" x="488950" y="5407025"/>
          <p14:tracePt t="69762" x="500063" y="5407025"/>
          <p14:tracePt t="69773" x="538163" y="5407025"/>
          <p14:tracePt t="69782" x="600075" y="5407025"/>
          <p14:tracePt t="69792" x="725488" y="5407025"/>
          <p14:tracePt t="69803" x="838200" y="5407025"/>
          <p14:tracePt t="69816" x="925513" y="5407025"/>
          <p14:tracePt t="69824" x="1014413" y="5407025"/>
          <p14:tracePt t="69833" x="1076325" y="5407025"/>
          <p14:tracePt t="69841" x="1139825" y="5407025"/>
          <p14:tracePt t="69852" x="1176338" y="5407025"/>
          <p14:tracePt t="69862" x="1227138" y="5407025"/>
          <p14:tracePt t="69871" x="1263650" y="5407025"/>
          <p14:tracePt t="69881" x="1276350" y="5407025"/>
          <p14:tracePt t="69891" x="1314450" y="5407025"/>
          <p14:tracePt t="69902" x="1352550" y="5407025"/>
          <p14:tracePt t="69923" x="1376363" y="5407025"/>
          <p14:tracePt t="69935" x="1401763" y="5407025"/>
          <p14:tracePt t="69951" x="1427163" y="5407025"/>
          <p14:tracePt t="69961" x="1439863" y="5407025"/>
          <p14:tracePt t="69991" x="1452563" y="5407025"/>
          <p14:tracePt t="70012" x="1465263" y="5407025"/>
          <p14:tracePt t="70042" x="1476375" y="5407025"/>
          <p14:tracePt t="70051" x="1489075" y="5407025"/>
          <p14:tracePt t="70794" x="1465263" y="5418138"/>
          <p14:tracePt t="70804" x="1376363" y="5418138"/>
          <p14:tracePt t="70814" x="1189038" y="5443538"/>
          <p14:tracePt t="70824" x="989013" y="5468938"/>
          <p14:tracePt t="70834" x="838200" y="5481638"/>
          <p14:tracePt t="70844" x="676275" y="5481638"/>
          <p14:tracePt t="70856" x="563563" y="5481638"/>
          <p14:tracePt t="70866" x="476250" y="5481638"/>
          <p14:tracePt t="70876" x="412750" y="5481638"/>
          <p14:tracePt t="70884" x="363538" y="5481638"/>
          <p14:tracePt t="70893" x="338138" y="5481638"/>
          <p14:tracePt t="70903" x="325438" y="5481638"/>
          <p14:tracePt t="70914" x="300038" y="5481638"/>
          <p14:tracePt t="70923" x="287338" y="5481638"/>
          <p14:tracePt t="70943" x="274638" y="5481638"/>
          <p14:tracePt t="70963" x="263525" y="5481638"/>
          <p14:tracePt t="71103" x="274638" y="5481638"/>
          <p14:tracePt t="71122" x="300038" y="5481638"/>
          <p14:tracePt t="71132" x="312738" y="5481638"/>
          <p14:tracePt t="71141" x="325438" y="5481638"/>
          <p14:tracePt t="71151" x="350838" y="5481638"/>
          <p14:tracePt t="71162" x="400050" y="5481638"/>
          <p14:tracePt t="71177" x="412750" y="5481638"/>
          <p14:tracePt t="71182" x="450850" y="5481638"/>
          <p14:tracePt t="71191" x="476250" y="5481638"/>
          <p14:tracePt t="71201" x="500063" y="5481638"/>
          <p14:tracePt t="71210" x="576263" y="5494338"/>
          <p14:tracePt t="71221" x="612775" y="5494338"/>
          <p14:tracePt t="71231" x="663575" y="5494338"/>
          <p14:tracePt t="71240" x="688975" y="5494338"/>
          <p14:tracePt t="71255" x="725488" y="5494338"/>
          <p14:tracePt t="71265" x="750888" y="5494338"/>
          <p14:tracePt t="71272" x="776288" y="5494338"/>
          <p14:tracePt t="71280" x="814388" y="5494338"/>
          <p14:tracePt t="71290" x="825500" y="5494338"/>
          <p14:tracePt t="71300" x="863600" y="5494338"/>
          <p14:tracePt t="71310" x="901700" y="5494338"/>
          <p14:tracePt t="71320" x="914400" y="5494338"/>
          <p14:tracePt t="71329" x="938213" y="5494338"/>
          <p14:tracePt t="71340" x="963613" y="5494338"/>
          <p14:tracePt t="71361" x="976313" y="5494338"/>
          <p14:tracePt t="71370" x="989013" y="5494338"/>
          <p14:tracePt t="71389" x="1001713" y="5494338"/>
          <p14:tracePt t="71419" x="1014413" y="5494338"/>
          <p14:tracePt t="71429" x="1027113" y="5494338"/>
          <p14:tracePt t="71677" x="1038225" y="5494338"/>
          <p14:tracePt t="71707" x="1050925" y="5494338"/>
          <p14:tracePt t="71716" x="1063625" y="5494338"/>
          <p14:tracePt t="71738" x="1089025" y="5494338"/>
          <p14:tracePt t="71751" x="1114425" y="5494338"/>
          <p14:tracePt t="71756" x="1127125" y="5494338"/>
          <p14:tracePt t="71767" x="1139825" y="5494338"/>
          <p14:tracePt t="71776" x="1163638" y="5494338"/>
          <p14:tracePt t="71787" x="1176338" y="5494338"/>
          <p14:tracePt t="71796" x="1201738" y="5494338"/>
          <p14:tracePt t="71806" x="1214438" y="5494338"/>
          <p14:tracePt t="71818" x="1227138" y="5494338"/>
          <p14:tracePt t="71827" x="1252538" y="5494338"/>
          <p14:tracePt t="71841" x="1263650" y="5494338"/>
          <p14:tracePt t="71848" x="1276350" y="5494338"/>
          <p14:tracePt t="71858" x="1289050" y="5494338"/>
          <p14:tracePt t="71875" x="1301750" y="5494338"/>
          <p14:tracePt t="71905" x="1314450" y="5494338"/>
          <p14:tracePt t="71916" x="1327150" y="5494338"/>
          <p14:tracePt t="72174" x="1314450" y="5507038"/>
          <p14:tracePt t="72184" x="1301750" y="5507038"/>
          <p14:tracePt t="72195" x="1263650" y="5518150"/>
          <p14:tracePt t="72203" x="1239838" y="5518150"/>
          <p14:tracePt t="72214" x="1214438" y="5518150"/>
          <p14:tracePt t="72222" x="1176338" y="5518150"/>
          <p14:tracePt t="72232" x="1150938" y="5518150"/>
          <p14:tracePt t="72244" x="1127125" y="5518150"/>
          <p14:tracePt t="72252" x="1089025" y="5518150"/>
          <p14:tracePt t="72264" x="1063625" y="5518150"/>
          <p14:tracePt t="72272" x="1027113" y="5518150"/>
          <p14:tracePt t="72282" x="1001713" y="5518150"/>
          <p14:tracePt t="72293" x="989013" y="5518150"/>
          <p14:tracePt t="72302" x="963613" y="5518150"/>
          <p14:tracePt t="72312" x="950913" y="5518150"/>
          <p14:tracePt t="72322" x="938213" y="5518150"/>
          <p14:tracePt t="72332" x="914400" y="5518150"/>
          <p14:tracePt t="72351" x="901700" y="5518150"/>
          <p14:tracePt t="72361" x="889000" y="5518150"/>
          <p14:tracePt t="72391" x="876300" y="5518150"/>
          <p14:tracePt t="72401" x="863600" y="5518150"/>
          <p14:tracePt t="72412" x="850900" y="5518150"/>
          <p14:tracePt t="72433" x="838200" y="5530850"/>
          <p14:tracePt t="72444" x="825500" y="5530850"/>
          <p14:tracePt t="72455" x="814388" y="5530850"/>
          <p14:tracePt t="72480" x="801688" y="5530850"/>
          <p14:tracePt t="72501" x="788988" y="5530850"/>
          <p14:tracePt t="72671" x="801688" y="5543550"/>
          <p14:tracePt t="72680" x="825500" y="5543550"/>
          <p14:tracePt t="72691" x="850900" y="5556250"/>
          <p14:tracePt t="72701" x="889000" y="5556250"/>
          <p14:tracePt t="72711" x="938213" y="5568950"/>
          <p14:tracePt t="72720" x="976313" y="5568950"/>
          <p14:tracePt t="72728" x="1027113" y="5568950"/>
          <p14:tracePt t="72738" x="1038225" y="5568950"/>
          <p14:tracePt t="72748" x="1101725" y="5568950"/>
          <p14:tracePt t="72758" x="1150938" y="5568950"/>
          <p14:tracePt t="72768" x="1201738" y="5568950"/>
          <p14:tracePt t="72779" x="1227138" y="5568950"/>
          <p14:tracePt t="72790" x="1252538" y="5568950"/>
          <p14:tracePt t="72800" x="1289050" y="5568950"/>
          <p14:tracePt t="72809" x="1314450" y="5568950"/>
          <p14:tracePt t="72820" x="1339850" y="5568950"/>
          <p14:tracePt t="72829" x="1376363" y="5568950"/>
          <p14:tracePt t="72837" x="1401763" y="5568950"/>
          <p14:tracePt t="72847" x="1439863" y="5568950"/>
          <p14:tracePt t="72869" x="1465263" y="5568950"/>
          <p14:tracePt t="72877" x="1476375" y="5568950"/>
          <p14:tracePt t="72887" x="1489075" y="5568950"/>
          <p14:tracePt t="72898" x="1514475" y="5568950"/>
          <p14:tracePt t="72908" x="1527175" y="5568950"/>
          <p14:tracePt t="72921" x="1539875" y="5568950"/>
          <p14:tracePt t="72929" x="1565275" y="5568950"/>
          <p14:tracePt t="72938" x="1577975" y="5568950"/>
          <p14:tracePt t="72951" x="1589088" y="5568950"/>
          <p14:tracePt t="72957" x="1614488" y="5568950"/>
          <p14:tracePt t="72976" x="1627188" y="5568950"/>
          <p14:tracePt t="72986" x="1639888" y="5568950"/>
          <p14:tracePt t="73017" x="1652588" y="5568950"/>
          <p14:tracePt t="73037" x="1665288" y="5568950"/>
          <p14:tracePt t="73048" x="1677988" y="5568950"/>
          <p14:tracePt t="75486" x="1665288" y="5568950"/>
          <p14:tracePt t="75496" x="1652588" y="5568950"/>
          <p14:tracePt t="75506" x="1639888" y="5568950"/>
          <p14:tracePt t="75516" x="1614488" y="5568950"/>
          <p14:tracePt t="75527" x="1589088" y="5568950"/>
          <p14:tracePt t="75537" x="1565275" y="5568950"/>
          <p14:tracePt t="75547" x="1527175" y="5568950"/>
          <p14:tracePt t="75560" x="1501775" y="5568950"/>
          <p14:tracePt t="75565" x="1476375" y="5568950"/>
          <p14:tracePt t="75577" x="1439863" y="5568950"/>
          <p14:tracePt t="75585" x="1427163" y="5568950"/>
          <p14:tracePt t="75595" x="1414463" y="5568950"/>
          <p14:tracePt t="75606" x="1389063" y="5568950"/>
          <p14:tracePt t="75615" x="1376363" y="5568950"/>
          <p14:tracePt t="75626" x="1363663" y="5568950"/>
          <p14:tracePt t="75635" x="1339850" y="5568950"/>
          <p14:tracePt t="75666" x="1327150" y="5568950"/>
          <p14:tracePt t="75676" x="1314450" y="5556250"/>
          <p14:tracePt t="75695" x="1301750" y="5556250"/>
          <p14:tracePt t="75724" x="1289050" y="5556250"/>
          <p14:tracePt t="75733" x="1276350" y="5556250"/>
          <p14:tracePt t="75763" x="1263650" y="5556250"/>
          <p14:tracePt t="75775" x="1263650" y="5543550"/>
          <p14:tracePt t="75786" x="1252538" y="5543550"/>
          <p14:tracePt t="75794" x="1239838" y="5543550"/>
          <p14:tracePt t="75815" x="1227138" y="5543550"/>
          <p14:tracePt t="75825" x="1201738" y="5543550"/>
          <p14:tracePt t="75834" x="1189038" y="5530850"/>
          <p14:tracePt t="75843" x="1176338" y="5530850"/>
          <p14:tracePt t="75853" x="1150938" y="5518150"/>
          <p14:tracePt t="75863" x="1127125" y="5507038"/>
          <p14:tracePt t="75872" x="1101725" y="5507038"/>
          <p14:tracePt t="75883" x="1063625" y="5494338"/>
          <p14:tracePt t="75893" x="1038225" y="5481638"/>
          <p14:tracePt t="75903" x="1001713" y="5481638"/>
          <p14:tracePt t="75912" x="963613" y="5468938"/>
          <p14:tracePt t="75923" x="950913" y="5468938"/>
          <p14:tracePt t="75933" x="914400" y="5456238"/>
          <p14:tracePt t="75945" x="876300" y="5443538"/>
          <p14:tracePt t="75954" x="863600" y="5443538"/>
          <p14:tracePt t="75962" x="825500" y="5443538"/>
          <p14:tracePt t="75972" x="788988" y="5443538"/>
          <p14:tracePt t="75983" x="763588" y="5430838"/>
          <p14:tracePt t="75992" x="750888" y="5430838"/>
          <p14:tracePt t="76003" x="725488" y="5430838"/>
          <p14:tracePt t="76013" x="712788" y="5430838"/>
          <p14:tracePt t="76023" x="701675" y="5430838"/>
          <p14:tracePt t="76032" x="688975" y="5430838"/>
          <p14:tracePt t="76059" x="676275" y="5430838"/>
          <p14:tracePt t="76142" x="688975" y="5430838"/>
          <p14:tracePt t="76152" x="712788" y="5430838"/>
          <p14:tracePt t="76162" x="763588" y="5430838"/>
          <p14:tracePt t="76170" x="838200" y="5443538"/>
          <p14:tracePt t="76181" x="901700" y="5468938"/>
          <p14:tracePt t="76190" x="938213" y="5481638"/>
          <p14:tracePt t="76200" x="989013" y="5481638"/>
          <p14:tracePt t="76210" x="1027113" y="5481638"/>
          <p14:tracePt t="76220" x="1038225" y="5481638"/>
          <p14:tracePt t="76232" x="1114425" y="5507038"/>
          <p14:tracePt t="76241" x="1176338" y="5518150"/>
          <p14:tracePt t="76251" x="1227138" y="5518150"/>
          <p14:tracePt t="76263" x="1276350" y="5530850"/>
          <p14:tracePt t="76271" x="1301750" y="5530850"/>
          <p14:tracePt t="76283" x="1327150" y="5530850"/>
          <p14:tracePt t="76289" x="1363663" y="5530850"/>
          <p14:tracePt t="76299" x="1389063" y="5543550"/>
          <p14:tracePt t="76309" x="1427163" y="5543550"/>
          <p14:tracePt t="76319" x="1452563" y="5556250"/>
          <p14:tracePt t="76330" x="1476375" y="5556250"/>
          <p14:tracePt t="76339" x="1514475" y="5556250"/>
          <p14:tracePt t="76349" x="1552575" y="5556250"/>
          <p14:tracePt t="76359" x="1565275" y="5556250"/>
          <p14:tracePt t="76369" x="1589088" y="5556250"/>
          <p14:tracePt t="76380" x="1627188" y="5556250"/>
          <p14:tracePt t="76398" x="1652588" y="5556250"/>
          <p14:tracePt t="76413" x="1677988" y="5556250"/>
          <p14:tracePt t="76432" x="1701800" y="5556250"/>
          <p14:tracePt t="76438" x="1714500" y="5556250"/>
          <p14:tracePt t="76448" x="1727200" y="5556250"/>
          <p14:tracePt t="76459" x="1752600" y="5556250"/>
          <p14:tracePt t="76477" x="1778000" y="5556250"/>
          <p14:tracePt t="76488" x="1801813" y="5556250"/>
          <p14:tracePt t="76519" x="1814513" y="5556250"/>
          <p14:tracePt t="76540" x="1827213" y="5556250"/>
          <p14:tracePt t="76549" x="1839913" y="5556250"/>
          <p14:tracePt t="76577" x="1852613" y="5556250"/>
          <p14:tracePt t="78176" x="1852613" y="5543550"/>
          <p14:tracePt t="78196" x="1852613" y="5530850"/>
          <p14:tracePt t="79255" x="1878013" y="5518150"/>
          <p14:tracePt t="79285" x="1890713" y="5518150"/>
          <p14:tracePt t="79295" x="1927225" y="5518150"/>
          <p14:tracePt t="79305" x="1990725" y="5530850"/>
          <p14:tracePt t="79314" x="2014538" y="5543550"/>
          <p14:tracePt t="79325" x="2052638" y="5543550"/>
          <p14:tracePt t="79334" x="2065338" y="5556250"/>
          <p14:tracePt t="79345" x="2116138" y="5568950"/>
          <p14:tracePt t="79354" x="2152650" y="5594350"/>
          <p14:tracePt t="79366" x="2203450" y="5594350"/>
          <p14:tracePt t="79375" x="2239963" y="5594350"/>
          <p14:tracePt t="79386" x="2278063" y="5619750"/>
          <p14:tracePt t="79396" x="2290763" y="5643563"/>
          <p14:tracePt t="79404" x="2328863" y="5656263"/>
          <p14:tracePt t="79414" x="2378075" y="5668963"/>
          <p14:tracePt t="79424" x="2416175" y="5681663"/>
          <p14:tracePt t="79433" x="2441575" y="5707063"/>
          <p14:tracePt t="79445" x="2465388" y="5719763"/>
          <p14:tracePt t="79454" x="2478088" y="5732463"/>
          <p14:tracePt t="79463" x="2490788" y="5732463"/>
          <p14:tracePt t="79473" x="2503488" y="5732463"/>
          <p14:tracePt t="79484" x="2516188" y="5732463"/>
          <p14:tracePt t="79499" x="2516188" y="5743575"/>
          <p14:tracePt t="79505" x="2528888" y="5743575"/>
          <p14:tracePt t="79515" x="2541588" y="5743575"/>
          <p14:tracePt t="79523" x="2541588" y="5756275"/>
          <p14:tracePt t="79533" x="2554288" y="5756275"/>
          <p14:tracePt t="79543" x="2565400" y="5768975"/>
          <p14:tracePt t="79563" x="2578100" y="5768975"/>
          <p14:tracePt t="79573" x="2590800" y="5768975"/>
          <p14:tracePt t="79582" x="2603500" y="5768975"/>
          <p14:tracePt t="79593" x="2616200" y="5768975"/>
          <p14:tracePt t="79602" x="2641600" y="5768975"/>
          <p14:tracePt t="79612" x="2667000" y="5768975"/>
          <p14:tracePt t="79622" x="2690813" y="5768975"/>
          <p14:tracePt t="79632" x="2728913" y="5768975"/>
          <p14:tracePt t="79642" x="2754313" y="5768975"/>
          <p14:tracePt t="79652" x="2778125" y="5756275"/>
          <p14:tracePt t="79662" x="2790825" y="5756275"/>
          <p14:tracePt t="79672" x="2803525" y="5743575"/>
          <p14:tracePt t="79682" x="2828925" y="5743575"/>
          <p14:tracePt t="79692" x="2841625" y="5732463"/>
          <p14:tracePt t="79701" x="2854325" y="5719763"/>
          <p14:tracePt t="79711" x="2879725" y="5719763"/>
          <p14:tracePt t="79722" x="2890838" y="5719763"/>
          <p14:tracePt t="79731" x="2903538" y="5719763"/>
          <p14:tracePt t="79742" x="2928938" y="5707063"/>
          <p14:tracePt t="79751" x="2941638" y="5707063"/>
          <p14:tracePt t="79761" x="2954338" y="5694363"/>
          <p14:tracePt t="79772" x="2979738" y="5681663"/>
          <p14:tracePt t="79781" x="2992438" y="5668963"/>
          <p14:tracePt t="79792" x="3003550" y="5656263"/>
          <p14:tracePt t="79801" x="3028950" y="5656263"/>
          <p14:tracePt t="79811" x="3041650" y="5643563"/>
          <p14:tracePt t="79831" x="3041650" y="5630863"/>
          <p14:tracePt t="79841" x="3054350" y="5619750"/>
          <p14:tracePt t="79850" x="3067050" y="5619750"/>
          <p14:tracePt t="79861" x="3079750" y="5607050"/>
          <p14:tracePt t="79871" x="3079750" y="5594350"/>
          <p14:tracePt t="79880" x="3079750" y="5581650"/>
          <p14:tracePt t="79890" x="3092450" y="5581650"/>
          <p14:tracePt t="79900" x="3103563" y="5568950"/>
          <p14:tracePt t="79909" x="3103563" y="5556250"/>
          <p14:tracePt t="79930" x="3116263" y="5530850"/>
          <p14:tracePt t="79939" x="3128963" y="5518150"/>
          <p14:tracePt t="79950" x="3141663" y="5518150"/>
          <p14:tracePt t="79959" x="3141663" y="5507038"/>
          <p14:tracePt t="79969" x="3141663" y="5494338"/>
          <p14:tracePt t="79979" x="3154363" y="5481638"/>
          <p14:tracePt t="79989" x="3167063" y="5481638"/>
          <p14:tracePt t="79999" x="3167063" y="5468938"/>
          <p14:tracePt t="80009" x="3167063" y="5456238"/>
          <p14:tracePt t="80019" x="3179763" y="5443538"/>
          <p14:tracePt t="80039" x="3179763" y="5430838"/>
          <p14:tracePt t="80049" x="3179763" y="5418138"/>
          <p14:tracePt t="80058" x="3179763" y="5407025"/>
          <p14:tracePt t="80076" x="3179763" y="5394325"/>
          <p14:tracePt t="80080" x="3179763" y="5381625"/>
          <p14:tracePt t="80090" x="3179763" y="5368925"/>
          <p14:tracePt t="80109" x="3179763" y="5356225"/>
          <p14:tracePt t="80123" x="3179763" y="5343525"/>
          <p14:tracePt t="80140" x="3179763" y="5330825"/>
          <p14:tracePt t="80152" x="3179763" y="5318125"/>
          <p14:tracePt t="80174" x="3179763" y="5305425"/>
          <p14:tracePt t="80178" x="3179763" y="5294313"/>
          <p14:tracePt t="80188" x="3179763" y="5281613"/>
          <p14:tracePt t="80198" x="3179763" y="5268913"/>
          <p14:tracePt t="80207" x="3179763" y="5256213"/>
          <p14:tracePt t="80219" x="3179763" y="5243513"/>
          <p14:tracePt t="80228" x="3179763" y="5230813"/>
          <p14:tracePt t="80250" x="3179763" y="5218113"/>
          <p14:tracePt t="80259" x="3179763" y="5194300"/>
          <p14:tracePt t="80269" x="3167063" y="5181600"/>
          <p14:tracePt t="80277" x="3154363" y="5168900"/>
          <p14:tracePt t="80287" x="3154363" y="5156200"/>
          <p14:tracePt t="80296" x="3154363" y="5143500"/>
          <p14:tracePt t="80307" x="3141663" y="5130800"/>
          <p14:tracePt t="80317" x="3128963" y="5118100"/>
          <p14:tracePt t="80326" x="3116263" y="5105400"/>
          <p14:tracePt t="80336" x="3116263" y="5092700"/>
          <p14:tracePt t="80346" x="3092450" y="5081588"/>
          <p14:tracePt t="80356" x="3067050" y="5068888"/>
          <p14:tracePt t="80366" x="3041650" y="5056188"/>
          <p14:tracePt t="80386" x="3016250" y="5043488"/>
          <p14:tracePt t="80396" x="2992438" y="5030788"/>
          <p14:tracePt t="80415" x="2967038" y="5018088"/>
          <p14:tracePt t="80426" x="2941638" y="5018088"/>
          <p14:tracePt t="80445" x="2916238" y="5018088"/>
          <p14:tracePt t="80457" x="2903538" y="5018088"/>
          <p14:tracePt t="80467" x="2890838" y="5018088"/>
          <p14:tracePt t="80478" x="2867025" y="5018088"/>
          <p14:tracePt t="80505" x="2841625" y="5018088"/>
          <p14:tracePt t="80515" x="2803525" y="5043488"/>
          <p14:tracePt t="80525" x="2790825" y="5068888"/>
          <p14:tracePt t="80535" x="2767013" y="5068888"/>
          <p14:tracePt t="80551" x="2754313" y="5092700"/>
          <p14:tracePt t="80558" x="2741613" y="5118100"/>
          <p14:tracePt t="80566" x="2728913" y="5143500"/>
          <p14:tracePt t="80585" x="2716213" y="5156200"/>
          <p14:tracePt t="80595" x="2703513" y="5168900"/>
          <p14:tracePt t="80606" x="2703513" y="5194300"/>
          <p14:tracePt t="80616" x="2690813" y="5205413"/>
          <p14:tracePt t="80625" x="2690813" y="5218113"/>
          <p14:tracePt t="80634" x="2678113" y="5243513"/>
          <p14:tracePt t="80645" x="2667000" y="5256213"/>
          <p14:tracePt t="80654" x="2667000" y="5281613"/>
          <p14:tracePt t="80664" x="2667000" y="5305425"/>
          <p14:tracePt t="80674" x="2667000" y="5330825"/>
          <p14:tracePt t="80683" x="2667000" y="5381625"/>
          <p14:tracePt t="80700" x="2667000" y="5418138"/>
          <p14:tracePt t="80705" x="2667000" y="5456238"/>
          <p14:tracePt t="80716" x="2667000" y="5468938"/>
          <p14:tracePt t="80724" x="2667000" y="5481638"/>
          <p14:tracePt t="80733" x="2667000" y="5507038"/>
          <p14:tracePt t="80743" x="2667000" y="5518150"/>
          <p14:tracePt t="80753" x="2667000" y="5543550"/>
          <p14:tracePt t="80763" x="2667000" y="5556250"/>
          <p14:tracePt t="80773" x="2667000" y="5568950"/>
          <p14:tracePt t="80784" x="2667000" y="5594350"/>
          <p14:tracePt t="80794" x="2667000" y="5607050"/>
          <p14:tracePt t="80807" x="2667000" y="5619750"/>
          <p14:tracePt t="80814" x="2667000" y="5643563"/>
          <p14:tracePt t="80825" x="2678113" y="5643563"/>
          <p14:tracePt t="80834" x="2678113" y="5656263"/>
          <p14:tracePt t="80844" x="2690813" y="5668963"/>
          <p14:tracePt t="80856" x="2703513" y="5681663"/>
          <p14:tracePt t="80873" x="2716213" y="5707063"/>
          <p14:tracePt t="80892" x="2728913" y="5719763"/>
          <p14:tracePt t="80902" x="2754313" y="5719763"/>
          <p14:tracePt t="80912" x="2767013" y="5732463"/>
          <p14:tracePt t="80921" x="2778125" y="5732463"/>
          <p14:tracePt t="80935" x="2803525" y="5732463"/>
          <p14:tracePt t="80943" x="2816225" y="5732463"/>
          <p14:tracePt t="80953" x="2828925" y="5743575"/>
          <p14:tracePt t="80962" x="2854325" y="5756275"/>
          <p14:tracePt t="80973" x="2867025" y="5756275"/>
          <p14:tracePt t="80981" x="2879725" y="5768975"/>
          <p14:tracePt t="80991" x="2890838" y="5768975"/>
          <p14:tracePt t="81021" x="2903538" y="5768975"/>
          <p14:tracePt t="81032" x="2916238" y="5768975"/>
          <p14:tracePt t="81052" x="2928938" y="5768975"/>
          <p14:tracePt t="81082" x="2941638" y="5768975"/>
          <p14:tracePt t="81091" x="2954338" y="5768975"/>
          <p14:tracePt t="81110" x="2967038" y="5768975"/>
          <p14:tracePt t="81477" x="2979738" y="5768975"/>
          <p14:tracePt t="81487" x="2992438" y="5768975"/>
          <p14:tracePt t="81527" x="3003550" y="5768975"/>
          <p14:tracePt t="81547" x="3016250" y="5768975"/>
          <p14:tracePt t="81667" x="3028950" y="5768975"/>
          <p14:tracePt t="81697" x="3041650" y="5768975"/>
          <p14:tracePt t="81708" x="3054350" y="5768975"/>
          <p14:tracePt t="81715" x="3067050" y="5768975"/>
          <p14:tracePt t="81726" x="3079750" y="5756275"/>
          <p14:tracePt t="81735" x="3092450" y="5756275"/>
          <p14:tracePt t="81745" x="3103563" y="5743575"/>
          <p14:tracePt t="81755" x="3128963" y="5732463"/>
          <p14:tracePt t="81765" x="3141663" y="5732463"/>
          <p14:tracePt t="81778" x="3167063" y="5732463"/>
          <p14:tracePt t="81786" x="3179763" y="5732463"/>
          <p14:tracePt t="81798" x="3192463" y="5732463"/>
          <p14:tracePt t="81805" x="3205163" y="5732463"/>
          <p14:tracePt t="81834" x="3216275" y="5732463"/>
          <p14:tracePt t="81844" x="3228975" y="5732463"/>
          <p14:tracePt t="81864" x="3241675" y="5732463"/>
          <p14:tracePt t="81895" x="3254375" y="5732463"/>
          <p14:tracePt t="81905" x="3267075" y="5732463"/>
          <p14:tracePt t="81936" x="3279775" y="5732463"/>
          <p14:tracePt t="81963" x="3292475" y="5732463"/>
          <p14:tracePt t="81973" x="3305175" y="5732463"/>
          <p14:tracePt t="82003" x="3317875" y="5732463"/>
          <p14:tracePt t="82024" x="3328988" y="5732463"/>
          <p14:tracePt t="82035" x="3341688" y="5732463"/>
          <p14:tracePt t="82062" x="3354388" y="5732463"/>
          <p14:tracePt t="82082" x="3367088" y="5732463"/>
          <p14:tracePt t="82112" x="3379788" y="5732463"/>
          <p14:tracePt t="82122" x="3392488" y="5732463"/>
          <p14:tracePt t="82143" x="3405188" y="5732463"/>
          <p14:tracePt t="82171" x="3417888" y="5732463"/>
          <p14:tracePt t="82182" x="3429000" y="5732463"/>
          <p14:tracePt t="82201" x="3441700" y="5732463"/>
          <p14:tracePt t="83184" x="3441700" y="5707063"/>
          <p14:tracePt t="83193" x="3454400" y="5707063"/>
          <p14:tracePt t="83203" x="3479800" y="5694363"/>
          <p14:tracePt t="83215" x="3479800" y="5681663"/>
          <p14:tracePt t="83224" x="3492500" y="5668963"/>
          <p14:tracePt t="83234" x="3517900" y="5656263"/>
          <p14:tracePt t="83244" x="3530600" y="5630863"/>
          <p14:tracePt t="83272" x="3530600" y="5619750"/>
          <p14:tracePt t="83282" x="3530600" y="5607050"/>
          <p14:tracePt t="83292" x="3541713" y="5594350"/>
          <p14:tracePt t="83302" x="3554413" y="5594350"/>
          <p14:tracePt t="83312" x="3567113" y="5581650"/>
          <p14:tracePt t="83322" x="3567113" y="5568950"/>
          <p14:tracePt t="83342" x="3567113" y="5556250"/>
          <p14:tracePt t="83351" x="3567113" y="5543550"/>
          <p14:tracePt t="83362" x="3567113" y="5530850"/>
          <p14:tracePt t="83371" x="3579813" y="5530850"/>
          <p14:tracePt t="83381" x="3592513" y="5518150"/>
          <p14:tracePt t="83391" x="3605213" y="5494338"/>
          <p14:tracePt t="83423" x="3617913" y="5481638"/>
          <p14:tracePt t="83435" x="3630613" y="5456238"/>
          <p14:tracePt t="83443" x="3654425" y="5430838"/>
          <p14:tracePt t="83452" x="3667125" y="5418138"/>
          <p14:tracePt t="83463" x="3679825" y="5407025"/>
          <p14:tracePt t="83472" x="3705225" y="5394325"/>
          <p14:tracePt t="83485" x="3705225" y="5381625"/>
          <p14:tracePt t="83492" x="3730625" y="5368925"/>
          <p14:tracePt t="83513" x="3756025" y="5356225"/>
          <p14:tracePt t="83520" x="3767138" y="5343525"/>
          <p14:tracePt t="83540" x="3779838" y="5343525"/>
          <p14:tracePt t="83560" x="3792538" y="5343525"/>
          <p14:tracePt t="83570" x="3805238" y="5343525"/>
          <p14:tracePt t="83612" x="3805238" y="5330825"/>
          <p14:tracePt t="83631" x="3817938" y="5330825"/>
          <p14:tracePt t="83649" x="3830638" y="5330825"/>
          <p14:tracePt t="83660" x="3843338" y="5330825"/>
          <p14:tracePt t="83689" x="3867150" y="5330825"/>
          <p14:tracePt t="83700" x="3879850" y="5330825"/>
          <p14:tracePt t="83711" x="3892550" y="5318125"/>
          <p14:tracePt t="83721" x="3917950" y="5318125"/>
          <p14:tracePt t="83729" x="3930650" y="5305425"/>
          <p14:tracePt t="83738" x="3943350" y="5294313"/>
          <p14:tracePt t="83750" x="3968750" y="5294313"/>
          <p14:tracePt t="83759" x="4005263" y="5281613"/>
          <p14:tracePt t="83768" x="4030663" y="5256213"/>
          <p14:tracePt t="83779" x="4068763" y="5243513"/>
          <p14:tracePt t="83788" x="4081463" y="5243513"/>
          <p14:tracePt t="83798" x="4105275" y="5243513"/>
          <p14:tracePt t="83808" x="4117975" y="5230813"/>
          <p14:tracePt t="83818" x="4130675" y="5230813"/>
          <p14:tracePt t="83828" x="4156075" y="5218113"/>
          <p14:tracePt t="83838" x="4168775" y="5218113"/>
          <p14:tracePt t="83849" x="4181475" y="5205413"/>
          <p14:tracePt t="83864" x="4192588" y="5205413"/>
          <p14:tracePt t="83877" x="4205288" y="5205413"/>
          <p14:tracePt t="83888" x="4205288" y="5194300"/>
          <p14:tracePt t="83897" x="4217988" y="5194300"/>
          <p14:tracePt t="83908" x="4230688" y="5194300"/>
          <p14:tracePt t="83927" x="4230688" y="5181600"/>
          <p14:tracePt t="83939" x="4243388" y="5181600"/>
          <p14:tracePt t="83961" x="4256088" y="5168900"/>
          <p14:tracePt t="83967" x="4268788" y="5168900"/>
          <p14:tracePt t="83996" x="4281488" y="5156200"/>
          <p14:tracePt t="84006" x="4294188" y="5156200"/>
          <p14:tracePt t="84017" x="4294188" y="5143500"/>
          <p14:tracePt t="84037" x="4305300" y="5130800"/>
          <p14:tracePt t="84046" x="4318000" y="5130800"/>
          <p14:tracePt t="84070" x="4330700" y="5130800"/>
          <p14:tracePt t="84503" x="4330700" y="5156200"/>
          <p14:tracePt t="84512" x="4330700" y="5218113"/>
          <p14:tracePt t="84523" x="4318000" y="5294313"/>
          <p14:tracePt t="84535" x="4294188" y="5381625"/>
          <p14:tracePt t="84545" x="4281488" y="5430838"/>
          <p14:tracePt t="84554" x="4268788" y="5481638"/>
          <p14:tracePt t="84562" x="4268788" y="5507038"/>
          <p14:tracePt t="84572" x="4256088" y="5543550"/>
          <p14:tracePt t="84582" x="4243388" y="5556250"/>
          <p14:tracePt t="84592" x="4230688" y="5568950"/>
          <p14:tracePt t="84601" x="4230688" y="5594350"/>
          <p14:tracePt t="84621" x="4230688" y="5607050"/>
          <p14:tracePt t="84631" x="4217988" y="5619750"/>
          <p14:tracePt t="84641" x="4217988" y="5630863"/>
          <p14:tracePt t="84664" x="4217988" y="5656263"/>
          <p14:tracePt t="84693" x="4217988" y="5668963"/>
          <p14:tracePt t="84730" x="4205288" y="5681663"/>
          <p14:tracePt t="84760" x="4192588" y="5694363"/>
          <p14:tracePt t="84812" x="4192588" y="5707063"/>
          <p14:tracePt t="84831" x="4192588" y="5719763"/>
          <p14:tracePt t="84860" x="4192588" y="5732463"/>
          <p14:tracePt t="85040" x="4205288" y="5732463"/>
          <p14:tracePt t="85048" x="4217988" y="5732463"/>
          <p14:tracePt t="85058" x="4243388" y="5732463"/>
          <p14:tracePt t="85068" x="4256088" y="5732463"/>
          <p14:tracePt t="85077" x="4294188" y="5732463"/>
          <p14:tracePt t="85088" x="4330700" y="5732463"/>
          <p14:tracePt t="85098" x="4368800" y="5732463"/>
          <p14:tracePt t="85118" x="4394200" y="5732463"/>
          <p14:tracePt t="85127" x="4406900" y="5732463"/>
          <p14:tracePt t="85138" x="4418013" y="5732463"/>
          <p14:tracePt t="85147" x="4443413" y="5732463"/>
          <p14:tracePt t="85157" x="4456113" y="5732463"/>
          <p14:tracePt t="85168" x="4468813" y="5732463"/>
          <p14:tracePt t="85177" x="4494213" y="5732463"/>
          <p14:tracePt t="85188" x="4506913" y="5732463"/>
          <p14:tracePt t="85196" x="4518025" y="5732463"/>
          <p14:tracePt t="85207" x="4543425" y="5732463"/>
          <p14:tracePt t="85226" x="4568825" y="5732463"/>
          <p14:tracePt t="85236" x="4594225" y="5732463"/>
          <p14:tracePt t="85256" x="4619625" y="5732463"/>
          <p14:tracePt t="85266" x="4630738" y="5732463"/>
          <p14:tracePt t="85276" x="4643438" y="5732463"/>
          <p14:tracePt t="85286" x="4668838" y="5732463"/>
          <p14:tracePt t="85306" x="4681538" y="5732463"/>
          <p14:tracePt t="85317" x="4694238" y="5732463"/>
          <p14:tracePt t="85336" x="4706938" y="5732463"/>
          <p14:tracePt t="85365" x="4719638" y="5732463"/>
          <p14:tracePt t="85375" x="4732338" y="5732463"/>
          <p14:tracePt t="91238" x="4743450" y="5719763"/>
          <p14:tracePt t="91247" x="4743450" y="5707063"/>
          <p14:tracePt t="91259" x="4781550" y="5681663"/>
          <p14:tracePt t="91272" x="4832350" y="5656263"/>
          <p14:tracePt t="91278" x="4868863" y="5630863"/>
          <p14:tracePt t="91287" x="4945063" y="5581650"/>
          <p14:tracePt t="91297" x="5006975" y="5556250"/>
          <p14:tracePt t="91307" x="5106988" y="5507038"/>
          <p14:tracePt t="91317" x="5245100" y="5456238"/>
          <p14:tracePt t="91327" x="5357813" y="5430838"/>
          <p14:tracePt t="91337" x="5470525" y="5394325"/>
          <p14:tracePt t="91347" x="5557838" y="5343525"/>
          <p14:tracePt t="91356" x="5607050" y="5330825"/>
          <p14:tracePt t="91366" x="5645150" y="5330825"/>
          <p14:tracePt t="91376" x="5657850" y="5330825"/>
          <p14:tracePt t="91874" x="5670550" y="5330825"/>
          <p14:tracePt t="91895" x="5683250" y="5343525"/>
          <p14:tracePt t="91905" x="5683250" y="5356225"/>
          <p14:tracePt t="91913" x="5683250" y="5368925"/>
          <p14:tracePt t="91922" x="5683250" y="5381625"/>
          <p14:tracePt t="91931" x="5683250" y="5394325"/>
          <p14:tracePt t="91942" x="5683250" y="5407025"/>
          <p14:tracePt t="91952" x="5683250" y="5418138"/>
          <p14:tracePt t="91961" x="5683250" y="5430838"/>
          <p14:tracePt t="91994" x="5683250" y="5456238"/>
          <p14:tracePt t="92011" x="5683250" y="5468938"/>
          <p14:tracePt t="92031" x="5683250" y="5481638"/>
          <p14:tracePt t="92062" x="5683250" y="5494338"/>
          <p14:tracePt t="92123" x="5683250" y="5507038"/>
          <p14:tracePt t="92142" x="5683250" y="5518150"/>
          <p14:tracePt t="92169" x="5683250" y="5530850"/>
          <p14:tracePt t="92200" x="5683250" y="5543550"/>
          <p14:tracePt t="92210" x="5683250" y="5556250"/>
          <p14:tracePt t="92222" x="5683250" y="5568950"/>
          <p14:tracePt t="92231" x="5683250" y="5594350"/>
          <p14:tracePt t="92243" x="5670550" y="5619750"/>
          <p14:tracePt t="92252" x="5657850" y="5630863"/>
          <p14:tracePt t="92260" x="5657850" y="5643563"/>
          <p14:tracePt t="92271" x="5645150" y="5668963"/>
          <p14:tracePt t="92279" x="5632450" y="5694363"/>
          <p14:tracePt t="92290" x="5632450" y="5707063"/>
          <p14:tracePt t="92299" x="5607050" y="5719763"/>
          <p14:tracePt t="92309" x="5583238" y="5743575"/>
          <p14:tracePt t="92319" x="5583238" y="5756275"/>
          <p14:tracePt t="92340" x="5570538" y="5768975"/>
          <p14:tracePt t="92348" x="5557838" y="5781675"/>
          <p14:tracePt t="92358" x="5545138" y="5794375"/>
          <p14:tracePt t="92378" x="5545138" y="5807075"/>
          <p14:tracePt t="92390" x="5532438" y="5807075"/>
          <p14:tracePt t="92397" x="5519738" y="5819775"/>
          <p14:tracePt t="92429" x="5507038" y="5819775"/>
          <p14:tracePt t="92439" x="5507038" y="5832475"/>
          <p14:tracePt t="92628" x="5519738" y="5832475"/>
          <p14:tracePt t="92646" x="5532438" y="5819775"/>
          <p14:tracePt t="92666" x="5545138" y="5807075"/>
          <p14:tracePt t="92686" x="5557838" y="5794375"/>
          <p14:tracePt t="92698" x="5570538" y="5781675"/>
          <p14:tracePt t="92707" x="5583238" y="5768975"/>
          <p14:tracePt t="92725" x="5595938" y="5768975"/>
          <p14:tracePt t="92735" x="5607050" y="5756275"/>
          <p14:tracePt t="92746" x="5607050" y="5732463"/>
          <p14:tracePt t="92755" x="5607050" y="5719763"/>
          <p14:tracePt t="92765" x="5619750" y="5719763"/>
          <p14:tracePt t="92775" x="5632450" y="5719763"/>
          <p14:tracePt t="92785" x="5645150" y="5719763"/>
          <p14:tracePt t="92795" x="5645150" y="5707063"/>
          <p14:tracePt t="92820" x="5657850" y="5694363"/>
          <p14:tracePt t="93104" x="5619750" y="5694363"/>
          <p14:tracePt t="93112" x="5583238" y="5694363"/>
          <p14:tracePt t="93123" x="5570538" y="5681663"/>
          <p14:tracePt t="93132" x="5532438" y="5681663"/>
          <p14:tracePt t="93143" x="5495925" y="5668963"/>
          <p14:tracePt t="93152" x="5470525" y="5656263"/>
          <p14:tracePt t="93162" x="5445125" y="5656263"/>
          <p14:tracePt t="93173" x="5407025" y="5643563"/>
          <p14:tracePt t="93182" x="5383213" y="5643563"/>
          <p14:tracePt t="93193" x="5345113" y="5630863"/>
          <p14:tracePt t="93203" x="5319713" y="5619750"/>
          <p14:tracePt t="93213" x="5307013" y="5619750"/>
          <p14:tracePt t="93223" x="5281613" y="5607050"/>
          <p14:tracePt t="93232" x="5270500" y="5607050"/>
          <p14:tracePt t="93241" x="5257800" y="5607050"/>
          <p14:tracePt t="93251" x="5232400" y="5607050"/>
          <p14:tracePt t="93281" x="5219700" y="5607050"/>
          <p14:tracePt t="93300" x="5207000" y="5607050"/>
          <p14:tracePt t="93310" x="5194300" y="5607050"/>
          <p14:tracePt t="93737" x="5207000" y="5607050"/>
          <p14:tracePt t="93747" x="5219700" y="5607050"/>
          <p14:tracePt t="93778" x="5232400" y="5607050"/>
          <p14:tracePt t="93788" x="5245100" y="5607050"/>
          <p14:tracePt t="93797" x="5245100" y="5619750"/>
          <p14:tracePt t="93806" x="5257800" y="5619750"/>
          <p14:tracePt t="93836" x="5270500" y="5619750"/>
          <p14:tracePt t="93846" x="5281613" y="5619750"/>
          <p14:tracePt t="93879" x="5294313" y="5619750"/>
          <p14:tracePt t="93887" x="5294313" y="5630863"/>
          <p14:tracePt t="93899" x="5307013" y="5630863"/>
          <p14:tracePt t="93907" x="5319713" y="5630863"/>
          <p14:tracePt t="94005" x="5332413" y="5630863"/>
          <p14:tracePt t="94036" x="5345113" y="5630863"/>
          <p14:tracePt t="94047" x="5357813" y="5630863"/>
          <p14:tracePt t="94057" x="5357813" y="5643563"/>
          <p14:tracePt t="94067" x="5370513" y="5643563"/>
          <p14:tracePt t="94074" x="5394325" y="5643563"/>
          <p14:tracePt t="94094" x="5419725" y="5643563"/>
          <p14:tracePt t="94103" x="5445125" y="5643563"/>
          <p14:tracePt t="94125" x="5470525" y="5643563"/>
          <p14:tracePt t="94135" x="5495925" y="5643563"/>
          <p14:tracePt t="94156" x="5507038" y="5643563"/>
          <p14:tracePt t="94174" x="5519738" y="5643563"/>
          <p14:tracePt t="94203" x="5532438" y="5643563"/>
          <p14:tracePt t="94213" x="5545138" y="5643563"/>
          <p14:tracePt t="94234" x="5557838" y="5643563"/>
          <p14:tracePt t="94909" x="5545138" y="5643563"/>
          <p14:tracePt t="94929" x="5532438" y="5643563"/>
          <p14:tracePt t="94937" x="5532438" y="5630863"/>
          <p14:tracePt t="94948" x="5507038" y="5630863"/>
          <p14:tracePt t="94957" x="5495925" y="5630863"/>
          <p14:tracePt t="94967" x="5483225" y="5619750"/>
          <p14:tracePt t="94979" x="5470525" y="5619750"/>
          <p14:tracePt t="95001" x="5457825" y="5607050"/>
          <p14:tracePt t="95007" x="5445125" y="5594350"/>
          <p14:tracePt t="95026" x="5432425" y="5594350"/>
          <p14:tracePt t="95056" x="5419725" y="5594350"/>
          <p14:tracePt t="95068" x="5407025" y="5594350"/>
          <p14:tracePt t="95216" x="5394325" y="5594350"/>
          <p14:tracePt t="95246" x="5383213" y="5594350"/>
          <p14:tracePt t="95258" x="5370513" y="5594350"/>
          <p14:tracePt t="95267" x="5357813" y="5594350"/>
          <p14:tracePt t="95275" x="5345113" y="5594350"/>
          <p14:tracePt t="95284" x="5319713" y="5607050"/>
          <p14:tracePt t="95294" x="5307013" y="5607050"/>
          <p14:tracePt t="95305" x="5294313" y="5619750"/>
          <p14:tracePt t="95314" x="5270500" y="5619750"/>
          <p14:tracePt t="95324" x="5270500" y="5630863"/>
          <p14:tracePt t="95334" x="5257800" y="5630863"/>
          <p14:tracePt t="95343" x="5257800" y="5643563"/>
          <p14:tracePt t="95365" x="5245100" y="5643563"/>
          <p14:tracePt t="95374" x="5232400" y="5643563"/>
          <p14:tracePt t="95493" x="5245100" y="5643563"/>
          <p14:tracePt t="95513" x="5257800" y="5643563"/>
          <p14:tracePt t="95522" x="5281613" y="5643563"/>
          <p14:tracePt t="95532" x="5294313" y="5643563"/>
          <p14:tracePt t="95552" x="5307013" y="5643563"/>
          <p14:tracePt t="95574" x="5319713" y="5643563"/>
          <p14:tracePt t="95593" x="5332413" y="5643563"/>
          <p14:tracePt t="95612" x="5345113" y="5643563"/>
          <p14:tracePt t="95621" x="5357813" y="5643563"/>
          <p14:tracePt t="95712" x="5370513" y="5643563"/>
          <p14:tracePt t="95742" x="5370513" y="5630863"/>
          <p14:tracePt t="95752" x="5383213" y="5630863"/>
          <p14:tracePt t="95761" x="5394325" y="5619750"/>
          <p14:tracePt t="95790" x="5407025" y="5619750"/>
          <p14:tracePt t="96078" x="5419725" y="5619750"/>
          <p14:tracePt t="96098" x="5432425" y="5607050"/>
          <p14:tracePt t="96118" x="5432425" y="5594350"/>
          <p14:tracePt t="96127" x="5445125" y="5594350"/>
          <p14:tracePt t="96137" x="5457825" y="5581650"/>
          <p14:tracePt t="96167" x="5470525" y="5581650"/>
          <p14:tracePt t="96187" x="5483225" y="5581650"/>
          <p14:tracePt t="96197" x="5495925" y="5581650"/>
          <p14:tracePt t="97338" x="5495925" y="5568950"/>
          <p14:tracePt t="97347" x="5532438" y="5556250"/>
          <p14:tracePt t="97358" x="5607050" y="5543550"/>
          <p14:tracePt t="97368" x="5683250" y="5543550"/>
          <p14:tracePt t="97377" x="5821363" y="5530850"/>
          <p14:tracePt t="97388" x="5908675" y="5530850"/>
          <p14:tracePt t="97397" x="5970588" y="5530850"/>
          <p14:tracePt t="97409" x="6057900" y="5530850"/>
          <p14:tracePt t="97419" x="6121400" y="5530850"/>
          <p14:tracePt t="97431" x="6170613" y="5530850"/>
          <p14:tracePt t="97437" x="6234113" y="5530850"/>
          <p14:tracePt t="97447" x="6283325" y="5543550"/>
          <p14:tracePt t="97457" x="6308725" y="5556250"/>
          <p14:tracePt t="97467" x="6346825" y="5568950"/>
          <p14:tracePt t="97477" x="6383338" y="5568950"/>
          <p14:tracePt t="97487" x="6396038" y="5568950"/>
          <p14:tracePt t="97496" x="6408738" y="5568950"/>
          <p14:tracePt t="97507" x="6421438" y="5581650"/>
          <p14:tracePt t="97516" x="6434138" y="5581650"/>
          <p14:tracePt t="97526" x="6434138" y="5594350"/>
          <p14:tracePt t="97536" x="6459538" y="5594350"/>
          <p14:tracePt t="97546" x="6472238" y="5594350"/>
          <p14:tracePt t="97556" x="6472238" y="5607050"/>
          <p14:tracePt t="97566" x="6483350" y="5607050"/>
          <p14:tracePt t="97576" x="6496050" y="5607050"/>
          <p14:tracePt t="97589" x="6508750" y="5607050"/>
          <p14:tracePt t="97597" x="6521450" y="5607050"/>
          <p14:tracePt t="97608" x="6546850" y="5619750"/>
          <p14:tracePt t="97616" x="6584950" y="5619750"/>
          <p14:tracePt t="97626" x="6596063" y="5619750"/>
          <p14:tracePt t="97637" x="6608763" y="5619750"/>
          <p14:tracePt t="97646" x="6634163" y="5619750"/>
          <p14:tracePt t="97656" x="6646863" y="5630863"/>
          <p14:tracePt t="97668" x="6659563" y="5643563"/>
          <p14:tracePt t="97675" x="6684963" y="5643563"/>
          <p14:tracePt t="97685" x="6684963" y="5656263"/>
          <p14:tracePt t="97695" x="6696075" y="5656263"/>
          <p14:tracePt t="97705" x="6708775" y="5656263"/>
          <p14:tracePt t="97715" x="6721475" y="5656263"/>
          <p14:tracePt t="97725" x="6734175" y="5668963"/>
          <p14:tracePt t="97738" x="6759575" y="5668963"/>
          <p14:tracePt t="97756" x="6759575" y="5681663"/>
          <p14:tracePt t="97764" x="6772275" y="5681663"/>
          <p14:tracePt t="97774" x="6784975" y="5681663"/>
          <p14:tracePt t="97804" x="6797675" y="5681663"/>
          <p14:tracePt t="97826" x="6808788" y="5681663"/>
          <p14:tracePt t="98299" x="6808788" y="5668963"/>
          <p14:tracePt t="99085" x="6797675" y="5668963"/>
          <p14:tracePt t="99105" x="6772275" y="5668963"/>
          <p14:tracePt t="99113" x="6708775" y="5668963"/>
          <p14:tracePt t="99123" x="6559550" y="5643563"/>
          <p14:tracePt t="99133" x="6408738" y="5643563"/>
          <p14:tracePt t="99143" x="6234113" y="5630863"/>
          <p14:tracePt t="99153" x="6121400" y="5619750"/>
          <p14:tracePt t="99162" x="6021388" y="5619750"/>
          <p14:tracePt t="99174" x="5932488" y="5594350"/>
          <p14:tracePt t="99184" x="5832475" y="5581650"/>
          <p14:tracePt t="99196" x="5770563" y="5568950"/>
          <p14:tracePt t="99203" x="5708650" y="5568950"/>
          <p14:tracePt t="99213" x="5657850" y="5556250"/>
          <p14:tracePt t="99222" x="5619750" y="5543550"/>
          <p14:tracePt t="99232" x="5583238" y="5543550"/>
          <p14:tracePt t="99242" x="5545138" y="5530850"/>
          <p14:tracePt t="99252" x="5532438" y="5530850"/>
          <p14:tracePt t="99262" x="5507038" y="5530850"/>
          <p14:tracePt t="99272" x="5483225" y="5530850"/>
          <p14:tracePt t="99292" x="5457825" y="5530850"/>
          <p14:tracePt t="99302" x="5445125" y="5530850"/>
          <p14:tracePt t="99331" x="5419725" y="5530850"/>
          <p14:tracePt t="99342" x="5407025" y="5530850"/>
          <p14:tracePt t="99351" x="5394325" y="5530850"/>
          <p14:tracePt t="99361" x="5383213" y="5530850"/>
          <p14:tracePt t="99371" x="5357813" y="5530850"/>
          <p14:tracePt t="99381" x="5345113" y="5530850"/>
          <p14:tracePt t="99395" x="5332413" y="5530850"/>
          <p14:tracePt t="99402" x="5319713" y="5530850"/>
          <p14:tracePt t="99412" x="5294313" y="5518150"/>
          <p14:tracePt t="99424" x="5281613" y="5518150"/>
          <p14:tracePt t="99432" x="5270500" y="5518150"/>
          <p14:tracePt t="99443" x="5245100" y="5507038"/>
          <p14:tracePt t="99451" x="5232400" y="5507038"/>
          <p14:tracePt t="99461" x="5219700" y="5507038"/>
          <p14:tracePt t="99471" x="5207000" y="5507038"/>
          <p14:tracePt t="99480" x="5181600" y="5507038"/>
          <p14:tracePt t="99490" x="5157788" y="5494338"/>
          <p14:tracePt t="99512" x="5132388" y="5494338"/>
          <p14:tracePt t="99521" x="5119688" y="5494338"/>
          <p14:tracePt t="99531" x="5119688" y="5481638"/>
          <p14:tracePt t="99548" x="5106988" y="5481638"/>
          <p14:tracePt t="99551" x="5094288" y="5481638"/>
          <p14:tracePt t="99572" x="5081588" y="5481638"/>
          <p14:tracePt t="99599" x="5068888" y="5481638"/>
          <p14:tracePt t="99609" x="5057775" y="5481638"/>
          <p14:tracePt t="99937" x="5068888" y="5481638"/>
          <p14:tracePt t="99947" x="5106988" y="5468938"/>
          <p14:tracePt t="99956" x="5145088" y="5456238"/>
          <p14:tracePt t="99966" x="5232400" y="5456238"/>
          <p14:tracePt t="99976" x="5319713" y="5456238"/>
          <p14:tracePt t="99986" x="5394325" y="5456238"/>
          <p14:tracePt t="99996" x="5483225" y="5443538"/>
          <p14:tracePt t="100006" x="5545138" y="5443538"/>
          <p14:tracePt t="100018" x="5607050" y="5443538"/>
          <p14:tracePt t="100029" x="5657850" y="5443538"/>
          <p14:tracePt t="100038" x="5695950" y="5443538"/>
          <p14:tracePt t="100046" x="5732463" y="5443538"/>
          <p14:tracePt t="100055" x="5757863" y="5443538"/>
          <p14:tracePt t="100066" x="5783263" y="5443538"/>
          <p14:tracePt t="100075" x="5821363" y="5443538"/>
          <p14:tracePt t="100085" x="5857875" y="5443538"/>
          <p14:tracePt t="100095" x="5870575" y="5443538"/>
          <p14:tracePt t="100106" x="5908675" y="5443538"/>
          <p14:tracePt t="100116" x="5945188" y="5443538"/>
          <p14:tracePt t="100128" x="5957888" y="5443538"/>
          <p14:tracePt t="100136" x="5983288" y="5443538"/>
          <p14:tracePt t="100149" x="6021388" y="5443538"/>
          <p14:tracePt t="100165" x="6045200" y="5443538"/>
          <p14:tracePt t="100175" x="6057900" y="5443538"/>
          <p14:tracePt t="100184" x="6070600" y="5443538"/>
          <p14:tracePt t="100195" x="6096000" y="5443538"/>
          <p14:tracePt t="100204" x="6108700" y="5443538"/>
          <p14:tracePt t="100215" x="6121400" y="5443538"/>
          <p14:tracePt t="100226" x="6146800" y="5443538"/>
          <p14:tracePt t="100250" x="6157913" y="5443538"/>
          <p14:tracePt t="100256" x="6170613" y="5443538"/>
          <p14:tracePt t="100276" x="6183313" y="5443538"/>
          <p14:tracePt t="100304" x="6196013" y="5443538"/>
          <p14:tracePt t="101355" x="6208713" y="5418138"/>
          <p14:tracePt t="101365" x="6246813" y="5418138"/>
          <p14:tracePt t="101374" x="6270625" y="5418138"/>
          <p14:tracePt t="101385" x="6308725" y="5418138"/>
          <p14:tracePt t="101395" x="6396038" y="5407025"/>
          <p14:tracePt t="101404" x="6483350" y="5407025"/>
          <p14:tracePt t="101415" x="6572250" y="5407025"/>
          <p14:tracePt t="101425" x="6696075" y="5418138"/>
          <p14:tracePt t="101434" x="6884988" y="5418138"/>
          <p14:tracePt t="101445" x="7021513" y="5430838"/>
          <p14:tracePt t="101454" x="7146925" y="5443538"/>
          <p14:tracePt t="101464" x="7297738" y="5443538"/>
          <p14:tracePt t="101475" x="7410450" y="5468938"/>
          <p14:tracePt t="101484" x="7497763" y="5494338"/>
          <p14:tracePt t="101496" x="7572375" y="5494338"/>
          <p14:tracePt t="101504" x="7635875" y="5518150"/>
          <p14:tracePt t="101514" x="7685088" y="5530850"/>
          <p14:tracePt t="101526" x="7710488" y="5543550"/>
          <p14:tracePt t="101533" x="7748588" y="5556250"/>
          <p14:tracePt t="101543" x="7785100" y="5581650"/>
          <p14:tracePt t="101554" x="7797800" y="5581650"/>
          <p14:tracePt t="101563" x="7810500" y="5594350"/>
          <p14:tracePt t="101575" x="7823200" y="5594350"/>
          <p14:tracePt t="101583" x="7835900" y="5594350"/>
          <p14:tracePt t="101623" x="7848600" y="5594350"/>
          <p14:tracePt t="101633" x="7848600" y="5607050"/>
          <p14:tracePt t="101642" x="7861300" y="5607050"/>
          <p14:tracePt t="101663" x="7874000" y="5619750"/>
          <p14:tracePt t="101722" x="7886700" y="5619750"/>
          <p14:tracePt t="101732" x="7897813" y="5619750"/>
          <p14:tracePt t="101761" x="7910513" y="5630863"/>
          <p14:tracePt t="102040" x="7910513" y="5607050"/>
          <p14:tracePt t="102050" x="7910513" y="5568950"/>
          <p14:tracePt t="102061" x="7910513" y="5530850"/>
          <p14:tracePt t="102071" x="7910513" y="5481638"/>
          <p14:tracePt t="102081" x="7910513" y="5430838"/>
          <p14:tracePt t="102089" x="7910513" y="5394325"/>
          <p14:tracePt t="102099" x="7910513" y="5381625"/>
          <p14:tracePt t="102109" x="7910513" y="5356225"/>
          <p14:tracePt t="102118" x="7910513" y="5330825"/>
          <p14:tracePt t="102139" x="7910513" y="5318125"/>
          <p14:tracePt t="102150" x="7910513" y="5294313"/>
          <p14:tracePt t="102190" x="7910513" y="5281613"/>
          <p14:tracePt t="102211" x="7910513" y="5268913"/>
          <p14:tracePt t="102278" x="7910513" y="5281613"/>
          <p14:tracePt t="102287" x="7910513" y="5294313"/>
          <p14:tracePt t="102297" x="7910513" y="5305425"/>
          <p14:tracePt t="102308" x="7910513" y="5330825"/>
          <p14:tracePt t="102317" x="7910513" y="5368925"/>
          <p14:tracePt t="102328" x="7910513" y="5394325"/>
          <p14:tracePt t="102337" x="7910513" y="5418138"/>
          <p14:tracePt t="102347" x="7910513" y="5430838"/>
          <p14:tracePt t="102357" x="7910513" y="5443538"/>
          <p14:tracePt t="102367" x="7910513" y="5456238"/>
          <p14:tracePt t="102378" x="7910513" y="5481638"/>
          <p14:tracePt t="102388" x="7910513" y="5494338"/>
          <p14:tracePt t="102398" x="7910513" y="5507038"/>
          <p14:tracePt t="102418" x="7910513" y="5518150"/>
          <p14:tracePt t="102433" x="7910513" y="5530850"/>
          <p14:tracePt t="102446" x="7910513" y="5543550"/>
          <p14:tracePt t="102458" x="7910513" y="5556250"/>
          <p14:tracePt t="102466" x="7910513" y="5568950"/>
          <p14:tracePt t="102486" x="7910513" y="5581650"/>
          <p14:tracePt t="102495" x="7910513" y="5594350"/>
          <p14:tracePt t="102506" x="7910513" y="5607050"/>
          <p14:tracePt t="102557" x="7910513" y="5619750"/>
          <p14:tracePt t="102568" x="7910513" y="5630863"/>
          <p14:tracePt t="102587" x="7910513" y="5643563"/>
          <p14:tracePt t="102605" x="7910513" y="5656263"/>
          <p14:tracePt t="102625" x="7910513" y="5668963"/>
          <p14:tracePt t="102676" x="7910513" y="5681663"/>
          <p14:tracePt t="103240" x="7910513" y="5694363"/>
          <p14:tracePt t="103249" x="7910513" y="5707063"/>
          <p14:tracePt t="103271" x="7910513" y="5719763"/>
          <p14:tracePt t="103282" x="7910513" y="5732463"/>
          <p14:tracePt t="103300" x="7910513" y="5743575"/>
          <p14:tracePt t="103309" x="7910513" y="5756275"/>
          <p14:tracePt t="103319" x="7910513" y="5768975"/>
          <p14:tracePt t="103359" x="7910513" y="5781675"/>
          <p14:tracePt t="103418" x="7935913" y="5794375"/>
          <p14:tracePt t="103429" x="7948613" y="5794375"/>
          <p14:tracePt t="103438" x="7961313" y="5794375"/>
          <p14:tracePt t="103448" x="7986713" y="5794375"/>
          <p14:tracePt t="103468" x="8010525" y="5794375"/>
          <p14:tracePt t="103478" x="8023225" y="5794375"/>
          <p14:tracePt t="103488" x="8035925" y="5794375"/>
          <p14:tracePt t="103499" x="8061325" y="5794375"/>
          <p14:tracePt t="103514" x="8074025" y="5794375"/>
          <p14:tracePt t="103519" x="8086725" y="5794375"/>
          <p14:tracePt t="103527" x="8110538" y="5794375"/>
          <p14:tracePt t="103538" x="8148638" y="5794375"/>
          <p14:tracePt t="103547" x="8174038" y="5794375"/>
          <p14:tracePt t="103557" x="8212138" y="5794375"/>
          <p14:tracePt t="103567" x="8223250" y="5794375"/>
          <p14:tracePt t="103577" x="8248650" y="5794375"/>
          <p14:tracePt t="103589" x="8286750" y="5794375"/>
          <p14:tracePt t="103598" x="8312150" y="5794375"/>
          <p14:tracePt t="103612" x="8335963" y="5794375"/>
          <p14:tracePt t="103619" x="8374063" y="5781675"/>
          <p14:tracePt t="103628" x="8386763" y="5781675"/>
          <p14:tracePt t="103639" x="8412163" y="5768975"/>
          <p14:tracePt t="103646" x="8424863" y="5756275"/>
          <p14:tracePt t="103657" x="8435975" y="5756275"/>
          <p14:tracePt t="103665" x="8461375" y="5756275"/>
          <p14:tracePt t="103676" x="8474075" y="5756275"/>
          <p14:tracePt t="103687" x="8486775" y="5756275"/>
          <p14:tracePt t="103696" x="8499475" y="5756275"/>
          <p14:tracePt t="103727" x="8512175" y="5756275"/>
          <p14:tracePt t="103736" x="8524875" y="5756275"/>
          <p14:tracePt t="103755" x="8537575" y="5756275"/>
          <p14:tracePt t="104291" x="8537575" y="5768975"/>
          <p14:tracePt t="104320" x="8524875" y="5781675"/>
          <p14:tracePt t="104331" x="8512175" y="5781675"/>
          <p14:tracePt t="104351" x="8512175" y="5794375"/>
          <p14:tracePt t="104360" x="8499475" y="5794375"/>
          <p14:tracePt t="104371" x="8486775" y="5807075"/>
          <p14:tracePt t="104391" x="8474075" y="5819775"/>
          <p14:tracePt t="104410" x="8461375" y="5819775"/>
          <p14:tracePt t="104600" x="8448675" y="5819775"/>
          <p14:tracePt t="105711" x="8435975" y="5819775"/>
          <p14:tracePt t="105719" x="8424863" y="5819775"/>
          <p14:tracePt t="105739" x="8412163" y="5819775"/>
          <p14:tracePt t="105749" x="8399463" y="5819775"/>
          <p14:tracePt t="105760" x="8374063" y="5819775"/>
          <p14:tracePt t="105770" x="8361363" y="5819775"/>
          <p14:tracePt t="105783" x="8348663" y="5819775"/>
          <p14:tracePt t="105796" x="8324850" y="5819775"/>
          <p14:tracePt t="105801" x="8312150" y="5819775"/>
          <p14:tracePt t="105820" x="8299450" y="5819775"/>
          <p14:tracePt t="105829" x="8286750" y="5819775"/>
          <p14:tracePt t="105859" x="8274050" y="5819775"/>
          <p14:tracePt t="105938" x="8286750" y="5819775"/>
          <p14:tracePt t="105948" x="8312150" y="5819775"/>
          <p14:tracePt t="105958" x="8324850" y="5819775"/>
          <p14:tracePt t="105994" x="8374063" y="5807075"/>
          <p14:tracePt t="106003" x="8386763" y="5807075"/>
          <p14:tracePt t="106010" x="8412163" y="5807075"/>
          <p14:tracePt t="106017" x="8424863" y="5807075"/>
          <p14:tracePt t="106027" x="8435975" y="5807075"/>
          <p14:tracePt t="106037" x="8461375" y="5807075"/>
          <p14:tracePt t="106067" x="8474075" y="5807075"/>
          <p14:tracePt t="106087" x="8486775" y="5807075"/>
          <p14:tracePt t="106097" x="8499475" y="5807075"/>
          <p14:tracePt t="106307" x="8512175" y="5807075"/>
          <p14:tracePt t="106642" x="8537575" y="5781675"/>
          <p14:tracePt t="106652" x="8586788" y="5756275"/>
          <p14:tracePt t="106662" x="8637588" y="5743575"/>
          <p14:tracePt t="106673" x="8686800" y="5732463"/>
          <p14:tracePt t="106683" x="8712200" y="5732463"/>
          <p14:tracePt t="106692" x="8786813" y="5719763"/>
          <p14:tracePt t="106702" x="8874125" y="5707063"/>
          <p14:tracePt t="106713" x="8999538" y="5707063"/>
          <p14:tracePt t="106725" x="9088438" y="5694363"/>
          <p14:tracePt t="106732" x="9199563" y="5694363"/>
          <p14:tracePt t="106741" x="9288463" y="5694363"/>
          <p14:tracePt t="106751" x="9337675" y="5694363"/>
          <p14:tracePt t="106761" x="9350375" y="5694363"/>
          <p14:tracePt t="106771" x="9388475" y="5694363"/>
          <p14:tracePt t="106781" x="9401175" y="5694363"/>
          <p14:tracePt t="106801" x="9413875" y="5694363"/>
          <p14:tracePt t="107208" x="9413875" y="5707063"/>
          <p14:tracePt t="107217" x="9413875" y="5719763"/>
          <p14:tracePt t="107227" x="9413875" y="5732463"/>
          <p14:tracePt t="107238" x="9413875" y="5743575"/>
          <p14:tracePt t="107247" x="9413875" y="5756275"/>
          <p14:tracePt t="107267" x="9413875" y="5768975"/>
          <p14:tracePt t="107277" x="9413875" y="5781675"/>
          <p14:tracePt t="107307" x="9413875" y="5794375"/>
          <p14:tracePt t="107336" x="9413875" y="5807075"/>
          <p14:tracePt t="107356" x="9424988" y="5807075"/>
          <p14:tracePt t="107366" x="9437688" y="5807075"/>
          <p14:tracePt t="107397" x="9463088" y="5807075"/>
          <p14:tracePt t="107405" x="9475788" y="5807075"/>
          <p14:tracePt t="107431" x="9488488" y="5807075"/>
          <p14:tracePt t="107451" x="9501188" y="5807075"/>
          <p14:tracePt t="107456" x="9513888" y="5807075"/>
          <p14:tracePt t="107485" x="9525000" y="5807075"/>
          <p14:tracePt t="108220" x="9513888" y="5794375"/>
          <p14:tracePt t="108281" x="9501188" y="5794375"/>
          <p14:tracePt t="108430" x="9488488" y="5794375"/>
          <p14:tracePt t="108448" x="9475788" y="5794375"/>
          <p14:tracePt t="108458" x="9437688" y="5781675"/>
          <p14:tracePt t="108467" x="9401175" y="5768975"/>
          <p14:tracePt t="108478" x="9324975" y="5756275"/>
          <p14:tracePt t="108488" x="9212263" y="5719763"/>
          <p14:tracePt t="108498" x="9037638" y="5681663"/>
          <p14:tracePt t="108509" x="8812213" y="5607050"/>
          <p14:tracePt t="108519" x="8412163" y="5456238"/>
          <p14:tracePt t="108530" x="7661275" y="5143500"/>
          <p14:tracePt t="108537" x="6734175" y="4756150"/>
          <p14:tracePt t="108547" x="5719763" y="4341813"/>
          <p14:tracePt t="108557" x="4543425" y="3892550"/>
          <p14:tracePt t="108567" x="3492500" y="3454400"/>
          <p14:tracePt t="108577" x="2516188" y="3054350"/>
          <p14:tracePt t="108587" x="1639888" y="2728913"/>
          <p14:tracePt t="108597" x="1014413" y="2427288"/>
          <p14:tracePt t="108607" x="512763" y="2178050"/>
          <p14:tracePt t="108616" x="38100" y="19018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dirty="0" err="1">
                <a:solidFill>
                  <a:schemeClr val="bg1"/>
                </a:solidFill>
                <a:latin typeface="Times New Roman" panose="02020603050405020304" pitchFamily="18" charset="0"/>
                <a:cs typeface="Times New Roman" panose="02020603050405020304" pitchFamily="18" charset="0"/>
              </a:rPr>
              <a:t>Kronig</a:t>
            </a:r>
            <a:r>
              <a:rPr lang="en-IN" sz="2800" b="1" dirty="0">
                <a:solidFill>
                  <a:schemeClr val="bg1"/>
                </a:solidFill>
                <a:latin typeface="Times New Roman" panose="02020603050405020304" pitchFamily="18" charset="0"/>
                <a:cs typeface="Times New Roman" panose="02020603050405020304" pitchFamily="18" charset="0"/>
              </a:rPr>
              <a:t>-Penney Model</a:t>
            </a:r>
            <a:endParaRPr lang="en-IN" sz="2800" b="1" dirty="0">
              <a:solidFill>
                <a:schemeClr val="bg1"/>
              </a:solidFill>
              <a:latin typeface="Times New Roman" panose="02020603050405020304" pitchFamily="18" charset="0"/>
              <a:ea typeface="+mj-ea"/>
              <a:cs typeface="Times New Roman" panose="02020603050405020304" pitchFamily="18" charset="0"/>
            </a:endParaRPr>
          </a:p>
          <a:p>
            <a:pPr algn="ctr">
              <a:lnSpc>
                <a:spcPct val="90000"/>
              </a:lnSpc>
              <a:spcBef>
                <a:spcPct val="0"/>
              </a:spcBef>
              <a:defRPr/>
            </a:pPr>
            <a:endParaRPr lang="en-US" altLang="zh-CN" sz="2800" b="1" dirty="0">
              <a:solidFill>
                <a:schemeClr val="bg1"/>
              </a:solidFill>
              <a:latin typeface="Tinos"/>
              <a:ea typeface="+mj-ea"/>
              <a:cs typeface="+mj-cs"/>
            </a:endParaRPr>
          </a:p>
          <a:p>
            <a:pPr algn="ctr">
              <a:lnSpc>
                <a:spcPct val="90000"/>
              </a:lnSpc>
              <a:spcBef>
                <a:spcPct val="0"/>
              </a:spcBef>
              <a:defRPr/>
            </a:pPr>
            <a:r>
              <a:rPr lang="en-US" sz="2800" dirty="0">
                <a:solidFill>
                  <a:srgbClr val="002060"/>
                </a:solidFill>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id="{C74BD33B-B5BE-4F98-9E08-695357B7730F}"/>
              </a:ext>
            </a:extLst>
          </p:cNvPr>
          <p:cNvPicPr>
            <a:picLocks noChangeAspect="1"/>
          </p:cNvPicPr>
          <p:nvPr/>
        </p:nvPicPr>
        <p:blipFill>
          <a:blip r:embed="rId5"/>
          <a:stretch>
            <a:fillRect/>
          </a:stretch>
        </p:blipFill>
        <p:spPr>
          <a:xfrm>
            <a:off x="-7" y="-16315"/>
            <a:ext cx="1504949" cy="1023587"/>
          </a:xfrm>
          <a:prstGeom prst="rect">
            <a:avLst/>
          </a:prstGeom>
        </p:spPr>
      </p:pic>
      <p:sp>
        <p:nvSpPr>
          <p:cNvPr id="2" name="Rectangle 2">
            <a:extLst>
              <a:ext uri="{FF2B5EF4-FFF2-40B4-BE49-F238E27FC236}">
                <a16:creationId xmlns:a16="http://schemas.microsoft.com/office/drawing/2014/main" id="{65E9659E-5274-4D9F-94D7-9A590E4987D6}"/>
              </a:ext>
            </a:extLst>
          </p:cNvPr>
          <p:cNvSpPr>
            <a:spLocks noChangeArrowheads="1"/>
          </p:cNvSpPr>
          <p:nvPr/>
        </p:nvSpPr>
        <p:spPr bwMode="auto">
          <a:xfrm>
            <a:off x="14991" y="-1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75A349E4-4AE4-4FDD-90B3-26A3906D8D4E}"/>
              </a:ext>
            </a:extLst>
          </p:cNvPr>
          <p:cNvSpPr>
            <a:spLocks noChangeArrowheads="1"/>
          </p:cNvSpPr>
          <p:nvPr/>
        </p:nvSpPr>
        <p:spPr bwMode="auto">
          <a:xfrm>
            <a:off x="824459" y="49541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22476017-619D-415A-B480-A33CCC59EEB8}"/>
              </a:ext>
            </a:extLst>
          </p:cNvPr>
          <p:cNvSpPr>
            <a:spLocks noChangeArrowheads="1"/>
          </p:cNvSpPr>
          <p:nvPr/>
        </p:nvSpPr>
        <p:spPr bwMode="auto">
          <a:xfrm>
            <a:off x="824459" y="58914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a:extLst>
              <a:ext uri="{FF2B5EF4-FFF2-40B4-BE49-F238E27FC236}">
                <a16:creationId xmlns:a16="http://schemas.microsoft.com/office/drawing/2014/main" id="{5CBC3DAD-E8EB-4961-B6D0-987FE62BD89A}"/>
              </a:ext>
            </a:extLst>
          </p:cNvPr>
          <p:cNvGraphicFramePr>
            <a:graphicFrameLocks noChangeAspect="1"/>
          </p:cNvGraphicFramePr>
          <p:nvPr>
            <p:extLst>
              <p:ext uri="{D42A27DB-BD31-4B8C-83A1-F6EECF244321}">
                <p14:modId xmlns:p14="http://schemas.microsoft.com/office/powerpoint/2010/main" val="106529632"/>
              </p:ext>
            </p:extLst>
          </p:nvPr>
        </p:nvGraphicFramePr>
        <p:xfrm>
          <a:off x="367875" y="2640291"/>
          <a:ext cx="5646738" cy="490538"/>
        </p:xfrm>
        <a:graphic>
          <a:graphicData uri="http://schemas.openxmlformats.org/presentationml/2006/ole">
            <mc:AlternateContent xmlns:mc="http://schemas.openxmlformats.org/markup-compatibility/2006">
              <mc:Choice xmlns:v="urn:schemas-microsoft-com:vml" Requires="v">
                <p:oleObj spid="_x0000_s73907" r:id="rId6" imgW="3784600" imgH="393700" progId="Equation.3">
                  <p:embed/>
                </p:oleObj>
              </mc:Choice>
              <mc:Fallback>
                <p:oleObj r:id="rId6" imgW="3784600" imgH="393700" progId="Equation.3">
                  <p:embed/>
                  <p:pic>
                    <p:nvPicPr>
                      <p:cNvPr id="0" name="Picture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875" y="2640291"/>
                        <a:ext cx="5646738" cy="490538"/>
                      </a:xfrm>
                      <a:prstGeom prst="rect">
                        <a:avLst/>
                      </a:prstGeom>
                      <a:solidFill>
                        <a:srgbClr val="DBE5F1"/>
                      </a:solidFill>
                    </p:spPr>
                  </p:pic>
                </p:oleObj>
              </mc:Fallback>
            </mc:AlternateContent>
          </a:graphicData>
        </a:graphic>
      </p:graphicFrame>
      <p:sp>
        <p:nvSpPr>
          <p:cNvPr id="12" name="Rectangle 6">
            <a:extLst>
              <a:ext uri="{FF2B5EF4-FFF2-40B4-BE49-F238E27FC236}">
                <a16:creationId xmlns:a16="http://schemas.microsoft.com/office/drawing/2014/main" id="{7B780AC1-3C86-4171-AFBC-B20B1C5B97E7}"/>
              </a:ext>
            </a:extLst>
          </p:cNvPr>
          <p:cNvSpPr>
            <a:spLocks noChangeArrowheads="1"/>
          </p:cNvSpPr>
          <p:nvPr/>
        </p:nvSpPr>
        <p:spPr bwMode="auto">
          <a:xfrm>
            <a:off x="507731" y="3269774"/>
            <a:ext cx="12715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where P</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Object 12">
            <a:extLst>
              <a:ext uri="{FF2B5EF4-FFF2-40B4-BE49-F238E27FC236}">
                <a16:creationId xmlns:a16="http://schemas.microsoft.com/office/drawing/2014/main" id="{2419245A-6A4C-45C7-A671-BA0CF88CB207}"/>
              </a:ext>
            </a:extLst>
          </p:cNvPr>
          <p:cNvGraphicFramePr>
            <a:graphicFrameLocks noChangeAspect="1"/>
          </p:cNvGraphicFramePr>
          <p:nvPr>
            <p:extLst>
              <p:ext uri="{D42A27DB-BD31-4B8C-83A1-F6EECF244321}">
                <p14:modId xmlns:p14="http://schemas.microsoft.com/office/powerpoint/2010/main" val="3923397593"/>
              </p:ext>
            </p:extLst>
          </p:nvPr>
        </p:nvGraphicFramePr>
        <p:xfrm>
          <a:off x="1578058" y="3153602"/>
          <a:ext cx="971550" cy="654050"/>
        </p:xfrm>
        <a:graphic>
          <a:graphicData uri="http://schemas.openxmlformats.org/presentationml/2006/ole">
            <mc:AlternateContent xmlns:mc="http://schemas.openxmlformats.org/markup-compatibility/2006">
              <mc:Choice xmlns:v="urn:schemas-microsoft-com:vml" Requires="v">
                <p:oleObj spid="_x0000_s73908" r:id="rId8" imgW="596641" imgH="406224" progId="Equation.3">
                  <p:embed/>
                </p:oleObj>
              </mc:Choice>
              <mc:Fallback>
                <p:oleObj r:id="rId8" imgW="596641" imgH="406224" progId="Equation.3">
                  <p:embed/>
                  <p:pic>
                    <p:nvPicPr>
                      <p:cNvPr id="0" name="Picture 5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8058" y="3153602"/>
                        <a:ext cx="971550"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18">
            <a:extLst>
              <a:ext uri="{FF2B5EF4-FFF2-40B4-BE49-F238E27FC236}">
                <a16:creationId xmlns:a16="http://schemas.microsoft.com/office/drawing/2014/main" id="{0727878F-51FA-4DFB-9911-6EE4FB3F51E3}"/>
              </a:ext>
            </a:extLst>
          </p:cNvPr>
          <p:cNvPicPr/>
          <p:nvPr/>
        </p:nvPicPr>
        <p:blipFill>
          <a:blip r:embed="rId10" cstate="print"/>
          <a:srcRect/>
          <a:stretch>
            <a:fillRect/>
          </a:stretch>
        </p:blipFill>
        <p:spPr bwMode="auto">
          <a:xfrm>
            <a:off x="6545259" y="860425"/>
            <a:ext cx="5646737" cy="2912323"/>
          </a:xfrm>
          <a:prstGeom prst="rect">
            <a:avLst/>
          </a:prstGeom>
          <a:noFill/>
          <a:ln w="9525">
            <a:noFill/>
            <a:miter lim="800000"/>
            <a:headEnd/>
            <a:tailEnd/>
          </a:ln>
        </p:spPr>
      </p:pic>
      <p:sp>
        <p:nvSpPr>
          <p:cNvPr id="23" name="TextBox 22">
            <a:extLst>
              <a:ext uri="{FF2B5EF4-FFF2-40B4-BE49-F238E27FC236}">
                <a16:creationId xmlns:a16="http://schemas.microsoft.com/office/drawing/2014/main" id="{89A30F7C-2903-4128-BADB-C9F2160EB8DA}"/>
              </a:ext>
            </a:extLst>
          </p:cNvPr>
          <p:cNvSpPr txBox="1"/>
          <p:nvPr/>
        </p:nvSpPr>
        <p:spPr>
          <a:xfrm>
            <a:off x="-26036" y="4667593"/>
            <a:ext cx="9733668" cy="1793120"/>
          </a:xfrm>
          <a:prstGeom prst="rect">
            <a:avLst/>
          </a:prstGeom>
          <a:noFill/>
        </p:spPr>
        <p:txBody>
          <a:bodyPr wrap="square">
            <a:spAutoFit/>
          </a:bodyPr>
          <a:lstStyle/>
          <a:p>
            <a:pPr marL="466090" indent="-285750" algn="just">
              <a:lnSpc>
                <a:spcPct val="115000"/>
              </a:lnSpc>
              <a:spcAft>
                <a:spcPts val="1000"/>
              </a:spcAft>
              <a:buFont typeface="Arial" panose="020B0604020202020204" pitchFamily="34" charset="0"/>
              <a:buChar char="•"/>
              <a:tabLst>
                <a:tab pos="2865755" algn="ctr"/>
                <a:tab pos="3276600" algn="l"/>
              </a:tabLst>
            </a:pPr>
            <a:r>
              <a:rPr lang="en-IN" sz="1800" dirty="0">
                <a:effectLst/>
                <a:latin typeface="Times New Roman" panose="02020603050405020304" pitchFamily="18" charset="0"/>
                <a:ea typeface="Calibri" panose="020F0502020204030204" pitchFamily="34" charset="0"/>
              </a:rPr>
              <a:t>In Fig. 3, the part of the vertical axis lying between the horizontal lines represents the range acceptable. </a:t>
            </a:r>
            <a:r>
              <a:rPr lang="en-IN" dirty="0">
                <a:latin typeface="Times New Roman" panose="02020603050405020304" pitchFamily="18" charset="0"/>
                <a:ea typeface="Calibri" panose="020F0502020204030204" pitchFamily="34" charset="0"/>
              </a:rPr>
              <a:t>As </a:t>
            </a:r>
            <a:r>
              <a:rPr lang="en-IN" sz="1800" dirty="0">
                <a:effectLst/>
                <a:latin typeface="Times New Roman" panose="02020603050405020304" pitchFamily="18" charset="0"/>
                <a:ea typeface="Calibri" panose="020F0502020204030204" pitchFamily="34" charset="0"/>
              </a:rPr>
              <a:t>α</a:t>
            </a:r>
            <a:r>
              <a:rPr lang="en-IN" sz="1800" baseline="30000" dirty="0">
                <a:effectLst/>
                <a:latin typeface="Times New Roman" panose="02020603050405020304" pitchFamily="18" charset="0"/>
                <a:ea typeface="Calibri" panose="020F0502020204030204" pitchFamily="34" charset="0"/>
              </a:rPr>
              <a:t>2</a:t>
            </a:r>
            <a:r>
              <a:rPr lang="en-IN" sz="1800" dirty="0">
                <a:effectLst/>
                <a:latin typeface="Times New Roman" panose="02020603050405020304" pitchFamily="18" charset="0"/>
                <a:ea typeface="Calibri" panose="020F0502020204030204" pitchFamily="34" charset="0"/>
              </a:rPr>
              <a:t> is proportional to the energy E, the abscissa (αa) will be a measure of the energy</a:t>
            </a:r>
          </a:p>
          <a:p>
            <a:pPr marL="466090" indent="-285750" algn="just">
              <a:lnSpc>
                <a:spcPct val="115000"/>
              </a:lnSpc>
              <a:spcAft>
                <a:spcPts val="1000"/>
              </a:spcAft>
              <a:buFont typeface="Arial" panose="020B0604020202020204" pitchFamily="34" charset="0"/>
              <a:buChar char="•"/>
              <a:tabLst>
                <a:tab pos="2865755" algn="ctr"/>
                <a:tab pos="3276600" algn="l"/>
              </a:tabLst>
            </a:pPr>
            <a:r>
              <a:rPr lang="en-IN" sz="1800" dirty="0">
                <a:effectLst/>
                <a:latin typeface="Times New Roman" panose="02020603050405020304" pitchFamily="18" charset="0"/>
                <a:ea typeface="Calibri" panose="020F0502020204030204" pitchFamily="34" charset="0"/>
              </a:rPr>
              <a:t>Clearly there are regions for αa where the value of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does not lie between -1 and +1. For these values of αa and hence of energy E, no solutions exist. Such regions of energy are prohibited and are called </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forbidden bands.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6BE135F0-057F-4EAC-AD9F-F348B4896D99}"/>
              </a:ext>
            </a:extLst>
          </p:cNvPr>
          <p:cNvSpPr txBox="1"/>
          <p:nvPr/>
        </p:nvSpPr>
        <p:spPr>
          <a:xfrm>
            <a:off x="345315" y="1122112"/>
            <a:ext cx="6252433" cy="707886"/>
          </a:xfrm>
          <a:prstGeom prst="rect">
            <a:avLst/>
          </a:prstGeom>
          <a:noFill/>
        </p:spPr>
        <p:txBody>
          <a:bodyPr wrap="square">
            <a:spAutoFit/>
          </a:bodyPr>
          <a:lstStyle/>
          <a:p>
            <a:r>
              <a:rPr lang="en-IN" sz="2000" dirty="0">
                <a:latin typeface="Times New Roman" panose="02020603050405020304" pitchFamily="18" charset="0"/>
                <a:ea typeface="Tahoma" panose="020B0604030504040204" pitchFamily="34" charset="0"/>
                <a:cs typeface="Times New Roman" pitchFamily="18" charset="0"/>
              </a:rPr>
              <a:t>Using boundary condition we can solve it to </a:t>
            </a:r>
            <a:r>
              <a:rPr lang="en-IN" sz="2000" dirty="0">
                <a:effectLst/>
                <a:latin typeface="Times New Roman" panose="02020603050405020304" pitchFamily="18" charset="0"/>
                <a:ea typeface="Calibri" panose="020F0502020204030204" pitchFamily="34" charset="0"/>
              </a:rPr>
              <a:t>the condition for the solutions of the wave equation to exist</a:t>
            </a:r>
          </a:p>
        </p:txBody>
      </p:sp>
      <p:graphicFrame>
        <p:nvGraphicFramePr>
          <p:cNvPr id="16" name="Object 15">
            <a:extLst>
              <a:ext uri="{FF2B5EF4-FFF2-40B4-BE49-F238E27FC236}">
                <a16:creationId xmlns:a16="http://schemas.microsoft.com/office/drawing/2014/main" id="{0B354525-FB2C-4EBA-96E6-E2A6D5101A1D}"/>
              </a:ext>
            </a:extLst>
          </p:cNvPr>
          <p:cNvGraphicFramePr>
            <a:graphicFrameLocks noChangeAspect="1"/>
          </p:cNvGraphicFramePr>
          <p:nvPr>
            <p:extLst>
              <p:ext uri="{D42A27DB-BD31-4B8C-83A1-F6EECF244321}">
                <p14:modId xmlns:p14="http://schemas.microsoft.com/office/powerpoint/2010/main" val="2589151957"/>
              </p:ext>
            </p:extLst>
          </p:nvPr>
        </p:nvGraphicFramePr>
        <p:xfrm>
          <a:off x="1143482" y="1774653"/>
          <a:ext cx="4061328" cy="757470"/>
        </p:xfrm>
        <a:graphic>
          <a:graphicData uri="http://schemas.openxmlformats.org/presentationml/2006/ole">
            <mc:AlternateContent xmlns:mc="http://schemas.openxmlformats.org/markup-compatibility/2006">
              <mc:Choice xmlns:v="urn:schemas-microsoft-com:vml" Requires="v">
                <p:oleObj spid="_x0000_s73909" r:id="rId11" imgW="2400300" imgH="444500" progId="Equation.3">
                  <p:embed/>
                </p:oleObj>
              </mc:Choice>
              <mc:Fallback>
                <p:oleObj r:id="rId11" imgW="2400300" imgH="444500" progId="Equation.3">
                  <p:embed/>
                  <p:pic>
                    <p:nvPicPr>
                      <p:cNvPr id="6" name="Object 5">
                        <a:extLst>
                          <a:ext uri="{FF2B5EF4-FFF2-40B4-BE49-F238E27FC236}">
                            <a16:creationId xmlns:a16="http://schemas.microsoft.com/office/drawing/2014/main" id="{B468ADF4-E622-489F-843D-9BEDC03263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482" y="1774653"/>
                        <a:ext cx="4061328" cy="7574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a:extLst>
              <a:ext uri="{FF2B5EF4-FFF2-40B4-BE49-F238E27FC236}">
                <a16:creationId xmlns:a16="http://schemas.microsoft.com/office/drawing/2014/main" id="{CDA3A445-0CCE-4FE1-9E74-EEC01C1FC12E}"/>
              </a:ext>
            </a:extLst>
          </p:cNvPr>
          <p:cNvSpPr txBox="1"/>
          <p:nvPr/>
        </p:nvSpPr>
        <p:spPr>
          <a:xfrm>
            <a:off x="2661453" y="3046047"/>
            <a:ext cx="3883806" cy="923330"/>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P is a measure of the quantity </a:t>
            </a:r>
            <a:r>
              <a:rPr lang="en-IN" sz="1800" dirty="0">
                <a:solidFill>
                  <a:srgbClr val="FF0000"/>
                </a:solidFill>
                <a:effectLst/>
                <a:latin typeface="Times New Roman" panose="02020603050405020304" pitchFamily="18" charset="0"/>
                <a:ea typeface="Calibri" panose="020F0502020204030204" pitchFamily="34" charset="0"/>
              </a:rPr>
              <a:t>V</a:t>
            </a:r>
            <a:r>
              <a:rPr lang="en-IN" sz="1800" baseline="-25000" dirty="0">
                <a:solidFill>
                  <a:srgbClr val="FF0000"/>
                </a:solidFill>
                <a:effectLst/>
                <a:latin typeface="Times New Roman" panose="02020603050405020304" pitchFamily="18" charset="0"/>
                <a:ea typeface="Calibri" panose="020F0502020204030204" pitchFamily="34" charset="0"/>
              </a:rPr>
              <a:t>0</a:t>
            </a:r>
            <a:r>
              <a:rPr lang="en-IN" sz="1800" dirty="0">
                <a:solidFill>
                  <a:srgbClr val="FF0000"/>
                </a:solidFill>
                <a:effectLst/>
                <a:latin typeface="Times New Roman" panose="02020603050405020304" pitchFamily="18" charset="0"/>
                <a:ea typeface="Calibri" panose="020F0502020204030204" pitchFamily="34" charset="0"/>
              </a:rPr>
              <a:t>b</a:t>
            </a:r>
            <a:r>
              <a:rPr lang="en-IN" sz="1800" dirty="0">
                <a:effectLst/>
                <a:latin typeface="Times New Roman" panose="02020603050405020304" pitchFamily="18" charset="0"/>
                <a:ea typeface="Calibri" panose="020F0502020204030204" pitchFamily="34" charset="0"/>
              </a:rPr>
              <a:t>, which is the area of potential barrier, called </a:t>
            </a:r>
            <a:r>
              <a:rPr lang="en-IN" sz="1800" dirty="0">
                <a:solidFill>
                  <a:srgbClr val="FF0000"/>
                </a:solidFill>
                <a:effectLst/>
                <a:latin typeface="Times New Roman" panose="02020603050405020304" pitchFamily="18" charset="0"/>
                <a:ea typeface="Calibri" panose="020F0502020204030204" pitchFamily="34" charset="0"/>
              </a:rPr>
              <a:t>barrier strength</a:t>
            </a:r>
            <a:endParaRPr lang="en-US" dirty="0"/>
          </a:p>
        </p:txBody>
      </p:sp>
      <p:sp>
        <p:nvSpPr>
          <p:cNvPr id="5120" name="Rectangle 86">
            <a:extLst>
              <a:ext uri="{FF2B5EF4-FFF2-40B4-BE49-F238E27FC236}">
                <a16:creationId xmlns:a16="http://schemas.microsoft.com/office/drawing/2014/main" id="{905C02BB-D8FD-42DE-A4CB-168A6AFE322A}"/>
              </a:ext>
            </a:extLst>
          </p:cNvPr>
          <p:cNvSpPr>
            <a:spLocks noChangeArrowheads="1"/>
          </p:cNvSpPr>
          <p:nvPr/>
        </p:nvSpPr>
        <p:spPr bwMode="auto">
          <a:xfrm>
            <a:off x="5514536" y="56406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121" name="Object 5120">
            <a:extLst>
              <a:ext uri="{FF2B5EF4-FFF2-40B4-BE49-F238E27FC236}">
                <a16:creationId xmlns:a16="http://schemas.microsoft.com/office/drawing/2014/main" id="{5C30B2DB-DD6E-4C3A-9197-9F48D1E3660D}"/>
              </a:ext>
            </a:extLst>
          </p:cNvPr>
          <p:cNvGraphicFramePr>
            <a:graphicFrameLocks noChangeAspect="1"/>
          </p:cNvGraphicFramePr>
          <p:nvPr>
            <p:extLst>
              <p:ext uri="{D42A27DB-BD31-4B8C-83A1-F6EECF244321}">
                <p14:modId xmlns:p14="http://schemas.microsoft.com/office/powerpoint/2010/main" val="3388835149"/>
              </p:ext>
            </p:extLst>
          </p:nvPr>
        </p:nvGraphicFramePr>
        <p:xfrm>
          <a:off x="5253037" y="5446776"/>
          <a:ext cx="1400175" cy="428625"/>
        </p:xfrm>
        <a:graphic>
          <a:graphicData uri="http://schemas.openxmlformats.org/presentationml/2006/ole">
            <mc:AlternateContent xmlns:mc="http://schemas.openxmlformats.org/markup-compatibility/2006">
              <mc:Choice xmlns:v="urn:schemas-microsoft-com:vml" Requires="v">
                <p:oleObj spid="_x0000_s73910" r:id="rId13" imgW="1397000" imgH="431800" progId="Equation.3">
                  <p:embed/>
                </p:oleObj>
              </mc:Choice>
              <mc:Fallback>
                <p:oleObj r:id="rId13" imgW="1397000" imgH="431800" progId="Equation.3">
                  <p:embed/>
                  <p:pic>
                    <p:nvPicPr>
                      <p:cNvPr id="0" name="Object 8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53037" y="5446776"/>
                        <a:ext cx="1400175" cy="428625"/>
                      </a:xfrm>
                      <a:prstGeom prst="rect">
                        <a:avLst/>
                      </a:prstGeom>
                      <a:noFill/>
                    </p:spPr>
                  </p:pic>
                </p:oleObj>
              </mc:Fallback>
            </mc:AlternateContent>
          </a:graphicData>
        </a:graphic>
      </p:graphicFrame>
      <p:sp>
        <p:nvSpPr>
          <p:cNvPr id="21" name="TextBox 20">
            <a:extLst>
              <a:ext uri="{FF2B5EF4-FFF2-40B4-BE49-F238E27FC236}">
                <a16:creationId xmlns:a16="http://schemas.microsoft.com/office/drawing/2014/main" id="{FCEF48E9-60A9-4328-8D9A-6DC965B78F00}"/>
              </a:ext>
            </a:extLst>
          </p:cNvPr>
          <p:cNvSpPr txBox="1"/>
          <p:nvPr/>
        </p:nvSpPr>
        <p:spPr>
          <a:xfrm>
            <a:off x="225979" y="3850101"/>
            <a:ext cx="11908574"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itchFamily="18" charset="0"/>
                <a:ea typeface="Calibri" pitchFamily="34" charset="0"/>
                <a:cs typeface="Times New Roman" pitchFamily="18" charset="0"/>
              </a:rPr>
              <a:t>E</a:t>
            </a:r>
            <a:r>
              <a:rPr kumimoji="0" lang="en-US" sz="18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quation (7) is satisfied only for those values of </a:t>
            </a:r>
            <a:r>
              <a:rPr kumimoji="0" lang="en-US" sz="18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αa for which left hand side lies between +1 and -1</a:t>
            </a:r>
            <a:r>
              <a:rPr kumimoji="0" lang="en-US" sz="18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this is because R.H.S must lie in the range +1 to -1. Such values of αa will, therefore, represent the wave like solutions and are </a:t>
            </a:r>
            <a:r>
              <a:rPr kumimoji="0" lang="en-US" sz="1800" b="0" i="0" u="none" strike="noStrike" cap="none" normalizeH="0" baseline="0" dirty="0">
                <a:ln>
                  <a:noFill/>
                </a:ln>
                <a:solidFill>
                  <a:srgbClr val="FF0000"/>
                </a:solidFill>
                <a:effectLst/>
                <a:latin typeface="Times New Roman" pitchFamily="18" charset="0"/>
                <a:ea typeface="Calibri" pitchFamily="34" charset="0"/>
                <a:cs typeface="Times New Roman" pitchFamily="18" charset="0"/>
              </a:rPr>
              <a:t>accessible.</a:t>
            </a:r>
            <a:r>
              <a:rPr kumimoji="0" lang="en-US" sz="18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The other values of αa will be inaccessible. </a:t>
            </a:r>
            <a:endParaRPr lang="en-US" dirty="0"/>
          </a:p>
        </p:txBody>
      </p:sp>
    </p:spTree>
    <p:extLst>
      <p:ext uri="{BB962C8B-B14F-4D97-AF65-F5344CB8AC3E}">
        <p14:creationId xmlns:p14="http://schemas.microsoft.com/office/powerpoint/2010/main" val="2062703489"/>
      </p:ext>
    </p:extLst>
  </p:cSld>
  <p:clrMapOvr>
    <a:masterClrMapping/>
  </p:clrMapOvr>
  <p:transition advTm="100837"/>
  <p:extLst>
    <p:ext uri="{3A86A75C-4F4B-4683-9AE1-C65F6400EC91}">
      <p14:laserTraceLst xmlns:p14="http://schemas.microsoft.com/office/powerpoint/2010/main">
        <p14:tracePtLst>
          <p14:tracePt t="3625" x="2778125" y="1939925"/>
          <p14:tracePt t="3637" x="2790825" y="1939925"/>
          <p14:tracePt t="3645" x="2816225" y="1939925"/>
          <p14:tracePt t="3653" x="2867025" y="1939925"/>
          <p14:tracePt t="3663" x="2916238" y="1939925"/>
          <p14:tracePt t="3673" x="2967038" y="1939925"/>
          <p14:tracePt t="3683" x="3003550" y="1952625"/>
          <p14:tracePt t="3694" x="3028950" y="1952625"/>
          <p14:tracePt t="3703" x="3054350" y="1965325"/>
          <p14:tracePt t="3715" x="3067050" y="1965325"/>
          <p14:tracePt t="3724" x="3103563" y="1965325"/>
          <p14:tracePt t="3734" x="3128963" y="1965325"/>
          <p14:tracePt t="3742" x="3141663" y="1965325"/>
          <p14:tracePt t="3752" x="3154363" y="1978025"/>
          <p14:tracePt t="3772" x="3167063" y="1978025"/>
          <p14:tracePt t="3782" x="3179763" y="1978025"/>
          <p14:tracePt t="4101" x="3167063" y="1965325"/>
          <p14:tracePt t="4112" x="3141663" y="1939925"/>
          <p14:tracePt t="4123" x="3116263" y="1914525"/>
          <p14:tracePt t="4129" x="3079750" y="1889125"/>
          <p14:tracePt t="4142" x="3041650" y="1876425"/>
          <p14:tracePt t="4149" x="3016250" y="1865313"/>
          <p14:tracePt t="4159" x="2992438" y="1839913"/>
          <p14:tracePt t="4169" x="2954338" y="1827213"/>
          <p14:tracePt t="4179" x="2916238" y="1827213"/>
          <p14:tracePt t="4193" x="2854325" y="1801813"/>
          <p14:tracePt t="4201" x="2816225" y="1789113"/>
          <p14:tracePt t="4210" x="2767013" y="1776413"/>
          <p14:tracePt t="4219" x="2728913" y="1776413"/>
          <p14:tracePt t="4228" x="2716213" y="1765300"/>
          <p14:tracePt t="4238" x="2678113" y="1752600"/>
          <p14:tracePt t="4248" x="2641600" y="1752600"/>
          <p14:tracePt t="4258" x="2616200" y="1739900"/>
          <p14:tracePt t="4268" x="2590800" y="1739900"/>
          <p14:tracePt t="4278" x="2565400" y="1727200"/>
          <p14:tracePt t="4288" x="2554288" y="1727200"/>
          <p14:tracePt t="4298" x="2528888" y="1714500"/>
          <p14:tracePt t="4309" x="2516188" y="1714500"/>
          <p14:tracePt t="4322" x="2503488" y="1714500"/>
          <p14:tracePt t="4329" x="2490788" y="1714500"/>
          <p14:tracePt t="4342" x="2465388" y="1701800"/>
          <p14:tracePt t="4349" x="2452688" y="1701800"/>
          <p14:tracePt t="4359" x="2441575" y="1689100"/>
          <p14:tracePt t="4367" x="2428875" y="1689100"/>
          <p14:tracePt t="4388" x="2416175" y="1676400"/>
          <p14:tracePt t="4397" x="2403475" y="1676400"/>
          <p14:tracePt t="4430" x="2390775" y="1676400"/>
          <p14:tracePt t="4814" x="2390775" y="1689100"/>
          <p14:tracePt t="4825" x="2403475" y="1701800"/>
          <p14:tracePt t="4835" x="2416175" y="1714500"/>
          <p14:tracePt t="4845" x="2428875" y="1714500"/>
          <p14:tracePt t="4853" x="2441575" y="1727200"/>
          <p14:tracePt t="4863" x="2452688" y="1727200"/>
          <p14:tracePt t="4873" x="2478088" y="1739900"/>
          <p14:tracePt t="4883" x="2490788" y="1739900"/>
          <p14:tracePt t="4894" x="2503488" y="1739900"/>
          <p14:tracePt t="4903" x="2541588" y="1752600"/>
          <p14:tracePt t="4913" x="2603500" y="1765300"/>
          <p14:tracePt t="4923" x="2654300" y="1776413"/>
          <p14:tracePt t="4933" x="2678113" y="1776413"/>
          <p14:tracePt t="4944" x="2728913" y="1789113"/>
          <p14:tracePt t="4957" x="2767013" y="1801813"/>
          <p14:tracePt t="4965" x="2790825" y="1801813"/>
          <p14:tracePt t="4972" x="2841625" y="1814513"/>
          <p14:tracePt t="4982" x="2890838" y="1814513"/>
          <p14:tracePt t="4992" x="2941638" y="1827213"/>
          <p14:tracePt t="5002" x="2967038" y="1839913"/>
          <p14:tracePt t="5012" x="3016250" y="1839913"/>
          <p14:tracePt t="5022" x="3067050" y="1852613"/>
          <p14:tracePt t="5033" x="3116263" y="1852613"/>
          <p14:tracePt t="5045" x="3167063" y="1865313"/>
          <p14:tracePt t="5054" x="3205163" y="1865313"/>
          <p14:tracePt t="5061" x="3241675" y="1876425"/>
          <p14:tracePt t="5071" x="3279775" y="1876425"/>
          <p14:tracePt t="5082" x="3305175" y="1876425"/>
          <p14:tracePt t="5091" x="3341688" y="1889125"/>
          <p14:tracePt t="5102" x="3367088" y="1889125"/>
          <p14:tracePt t="5111" x="3392488" y="1889125"/>
          <p14:tracePt t="5121" x="3429000" y="1889125"/>
          <p14:tracePt t="5132" x="3441700" y="1889125"/>
          <p14:tracePt t="5141" x="3454400" y="1889125"/>
          <p14:tracePt t="5152" x="3479800" y="1889125"/>
          <p14:tracePt t="5162" x="3492500" y="1889125"/>
          <p14:tracePt t="5173" x="3505200" y="1889125"/>
          <p14:tracePt t="5184" x="3530600" y="1889125"/>
          <p14:tracePt t="5202" x="3554413" y="1889125"/>
          <p14:tracePt t="5210" x="3579813" y="1889125"/>
          <p14:tracePt t="5221" x="3579813" y="1901825"/>
          <p14:tracePt t="5230" x="3605213" y="1901825"/>
          <p14:tracePt t="5242" x="3617913" y="1901825"/>
          <p14:tracePt t="5250" x="3654425" y="1901825"/>
          <p14:tracePt t="5260" x="3692525" y="1901825"/>
          <p14:tracePt t="5273" x="3756025" y="1914525"/>
          <p14:tracePt t="5281" x="3805238" y="1927225"/>
          <p14:tracePt t="5298" x="3843338" y="1927225"/>
          <p14:tracePt t="5301" x="3892550" y="1927225"/>
          <p14:tracePt t="5311" x="3943350" y="1927225"/>
          <p14:tracePt t="5321" x="3968750" y="1927225"/>
          <p14:tracePt t="5329" x="3992563" y="1927225"/>
          <p14:tracePt t="5339" x="4030663" y="1927225"/>
          <p14:tracePt t="5349" x="4056063" y="1927225"/>
          <p14:tracePt t="5359" x="4092575" y="1927225"/>
          <p14:tracePt t="5369" x="4130675" y="1927225"/>
          <p14:tracePt t="5379" x="4168775" y="1927225"/>
          <p14:tracePt t="5391" x="4181475" y="1927225"/>
          <p14:tracePt t="5401" x="4217988" y="1927225"/>
          <p14:tracePt t="5410" x="4256088" y="1927225"/>
          <p14:tracePt t="5421" x="4330700" y="1927225"/>
          <p14:tracePt t="5431" x="4368800" y="1927225"/>
          <p14:tracePt t="5439" x="4443413" y="1927225"/>
          <p14:tracePt t="5449" x="4518025" y="1927225"/>
          <p14:tracePt t="5458" x="4581525" y="1927225"/>
          <p14:tracePt t="5468" x="4630738" y="1927225"/>
          <p14:tracePt t="5478" x="4694238" y="1914525"/>
          <p14:tracePt t="5488" x="4743450" y="1901825"/>
          <p14:tracePt t="5498" x="4768850" y="1901825"/>
          <p14:tracePt t="5507" x="4819650" y="1889125"/>
          <p14:tracePt t="5518" x="4856163" y="1889125"/>
          <p14:tracePt t="5528" x="4894263" y="1876425"/>
          <p14:tracePt t="5537" x="4919663" y="1865313"/>
          <p14:tracePt t="5548" x="4956175" y="1852613"/>
          <p14:tracePt t="5558" x="4994275" y="1839913"/>
          <p14:tracePt t="5567" x="5019675" y="1827213"/>
          <p14:tracePt t="5578" x="5045075" y="1827213"/>
          <p14:tracePt t="5587" x="5081588" y="1814513"/>
          <p14:tracePt t="5598" x="5106988" y="1801813"/>
          <p14:tracePt t="5607" x="5145088" y="1801813"/>
          <p14:tracePt t="5618" x="5170488" y="1789113"/>
          <p14:tracePt t="5630" x="5181600" y="1789113"/>
          <p14:tracePt t="5639" x="5207000" y="1789113"/>
          <p14:tracePt t="5650" x="5219700" y="1776413"/>
          <p14:tracePt t="5657" x="5232400" y="1776413"/>
          <p14:tracePt t="5668" x="5257800" y="1765300"/>
          <p14:tracePt t="5677" x="5270500" y="1765300"/>
          <p14:tracePt t="5686" x="5270500" y="1752600"/>
          <p14:tracePt t="5707" x="5281613" y="1752600"/>
          <p14:tracePt t="5729" x="5294313" y="1752600"/>
          <p14:tracePt t="6192" x="5270500" y="1752600"/>
          <p14:tracePt t="6202" x="5194300" y="1752600"/>
          <p14:tracePt t="6212" x="5106988" y="1752600"/>
          <p14:tracePt t="6223" x="4956175" y="1752600"/>
          <p14:tracePt t="6232" x="4806950" y="1776413"/>
          <p14:tracePt t="6242" x="4656138" y="1776413"/>
          <p14:tracePt t="6252" x="4481513" y="1776413"/>
          <p14:tracePt t="6262" x="4356100" y="1776413"/>
          <p14:tracePt t="6272" x="4181475" y="1776413"/>
          <p14:tracePt t="6281" x="3992563" y="1776413"/>
          <p14:tracePt t="6292" x="3805238" y="1776413"/>
          <p14:tracePt t="6301" x="3667125" y="1776413"/>
          <p14:tracePt t="6311" x="3517900" y="1776413"/>
          <p14:tracePt t="6322" x="3417888" y="1776413"/>
          <p14:tracePt t="6331" x="3328988" y="1776413"/>
          <p14:tracePt t="6341" x="3267075" y="1776413"/>
          <p14:tracePt t="6351" x="3192463" y="1776413"/>
          <p14:tracePt t="6361" x="3141663" y="1776413"/>
          <p14:tracePt t="6371" x="3116263" y="1776413"/>
          <p14:tracePt t="6382" x="3079750" y="1776413"/>
          <p14:tracePt t="6391" x="3041650" y="1776413"/>
          <p14:tracePt t="6401" x="3028950" y="1776413"/>
          <p14:tracePt t="6410" x="2992438" y="1776413"/>
          <p14:tracePt t="6421" x="2954338" y="1789113"/>
          <p14:tracePt t="6430" x="2928938" y="1789113"/>
          <p14:tracePt t="6442" x="2903538" y="1789113"/>
          <p14:tracePt t="6452" x="2828925" y="1801813"/>
          <p14:tracePt t="6463" x="2741613" y="1814513"/>
          <p14:tracePt t="6477" x="2678113" y="1814513"/>
          <p14:tracePt t="6483" x="2603500" y="1827213"/>
          <p14:tracePt t="6491" x="2541588" y="1839913"/>
          <p14:tracePt t="6501" x="2503488" y="1839913"/>
          <p14:tracePt t="6510" x="2452688" y="1839913"/>
          <p14:tracePt t="6519" x="2428875" y="1839913"/>
          <p14:tracePt t="6530" x="2390775" y="1839913"/>
          <p14:tracePt t="6540" x="2339975" y="1839913"/>
          <p14:tracePt t="6550" x="2290763" y="1839913"/>
          <p14:tracePt t="6559" x="2252663" y="1839913"/>
          <p14:tracePt t="6569" x="2228850" y="1839913"/>
          <p14:tracePt t="6579" x="2178050" y="1839913"/>
          <p14:tracePt t="6589" x="2127250" y="1839913"/>
          <p14:tracePt t="6600" x="2078038" y="1839913"/>
          <p14:tracePt t="6609" x="2003425" y="1839913"/>
          <p14:tracePt t="6619" x="1927225" y="1839913"/>
          <p14:tracePt t="6629" x="1903413" y="1827213"/>
          <p14:tracePt t="6638" x="1852613" y="1814513"/>
          <p14:tracePt t="6649" x="1814513" y="1814513"/>
          <p14:tracePt t="6659" x="1790700" y="1801813"/>
          <p14:tracePt t="6668" x="1752600" y="1801813"/>
          <p14:tracePt t="6678" x="1727200" y="1801813"/>
          <p14:tracePt t="6688" x="1701800" y="1801813"/>
          <p14:tracePt t="6698" x="1665288" y="1801813"/>
          <p14:tracePt t="6709" x="1639888" y="1801813"/>
          <p14:tracePt t="6719" x="1614488" y="1801813"/>
          <p14:tracePt t="6730" x="1565275" y="1801813"/>
          <p14:tracePt t="6739" x="1527175" y="1801813"/>
          <p14:tracePt t="6751" x="1514475" y="1801813"/>
          <p14:tracePt t="6759" x="1476375" y="1801813"/>
          <p14:tracePt t="6767" x="1439863" y="1801813"/>
          <p14:tracePt t="6778" x="1414463" y="1801813"/>
          <p14:tracePt t="6787" x="1389063" y="1814513"/>
          <p14:tracePt t="6797" x="1314450" y="1827213"/>
          <p14:tracePt t="6808" x="1263650" y="1839913"/>
          <p14:tracePt t="6817" x="1239838" y="1865313"/>
          <p14:tracePt t="6829" x="1214438" y="1865313"/>
          <p14:tracePt t="6838" x="1189038" y="1876425"/>
          <p14:tracePt t="6851" x="1163638" y="1889125"/>
          <p14:tracePt t="6868" x="1139825" y="1901825"/>
          <p14:tracePt t="6881" x="1114425" y="1914525"/>
          <p14:tracePt t="6886" x="1101725" y="1939925"/>
          <p14:tracePt t="6899" x="1101725" y="1989138"/>
          <p14:tracePt t="6906" x="1089025" y="2014538"/>
          <p14:tracePt t="6916" x="1076325" y="2027238"/>
          <p14:tracePt t="6927" x="1063625" y="2052638"/>
          <p14:tracePt t="6936" x="1063625" y="2078038"/>
          <p14:tracePt t="6951" x="1063625" y="2089150"/>
          <p14:tracePt t="6960" x="1063625" y="2101850"/>
          <p14:tracePt t="6979" x="1063625" y="2165350"/>
          <p14:tracePt t="6986" x="1076325" y="2201863"/>
          <p14:tracePt t="6995" x="1089025" y="2227263"/>
          <p14:tracePt t="7006" x="1114425" y="2278063"/>
          <p14:tracePt t="7016" x="1150938" y="2314575"/>
          <p14:tracePt t="7026" x="1227138" y="2352675"/>
          <p14:tracePt t="7035" x="1301750" y="2403475"/>
          <p14:tracePt t="7045" x="1363663" y="2427288"/>
          <p14:tracePt t="7056" x="1427163" y="2452688"/>
          <p14:tracePt t="7067" x="1489075" y="2478088"/>
          <p14:tracePt t="7077" x="1539875" y="2503488"/>
          <p14:tracePt t="7089" x="1652588" y="2516188"/>
          <p14:tracePt t="7096" x="1752600" y="2540000"/>
          <p14:tracePt t="7107" x="1903413" y="2565400"/>
          <p14:tracePt t="7116" x="2003425" y="2578100"/>
          <p14:tracePt t="7126" x="2116138" y="2578100"/>
          <p14:tracePt t="7135" x="2203450" y="2578100"/>
          <p14:tracePt t="7144" x="2378075" y="2590800"/>
          <p14:tracePt t="7154" x="2490788" y="2616200"/>
          <p14:tracePt t="7165" x="2590800" y="2627313"/>
          <p14:tracePt t="7174" x="2790825" y="2627313"/>
          <p14:tracePt t="7184" x="2954338" y="2640013"/>
          <p14:tracePt t="7195" x="3103563" y="2665413"/>
          <p14:tracePt t="7206" x="3241675" y="2678113"/>
          <p14:tracePt t="7215" x="3341688" y="2678113"/>
          <p14:tracePt t="7224" x="3429000" y="2678113"/>
          <p14:tracePt t="7233" x="3592513" y="2690813"/>
          <p14:tracePt t="7245" x="3717925" y="2716213"/>
          <p14:tracePt t="7254" x="3843338" y="2728913"/>
          <p14:tracePt t="7263" x="3992563" y="2728913"/>
          <p14:tracePt t="7274" x="4092575" y="2740025"/>
          <p14:tracePt t="7284" x="4243388" y="2752725"/>
          <p14:tracePt t="7294" x="4343400" y="2752725"/>
          <p14:tracePt t="7304" x="4481513" y="2752725"/>
          <p14:tracePt t="7315" x="4543425" y="2752725"/>
          <p14:tracePt t="7329" x="4594225" y="2752725"/>
          <p14:tracePt t="7336" x="4630738" y="2752725"/>
          <p14:tracePt t="7345" x="4681538" y="2752725"/>
          <p14:tracePt t="7353" x="4719638" y="2752725"/>
          <p14:tracePt t="7365" x="4743450" y="2752725"/>
          <p14:tracePt t="7373" x="4819650" y="2752725"/>
          <p14:tracePt t="7382" x="4881563" y="2752725"/>
          <p14:tracePt t="7393" x="4956175" y="2752725"/>
          <p14:tracePt t="7403" x="4981575" y="2752725"/>
          <p14:tracePt t="7412" x="5068888" y="2752725"/>
          <p14:tracePt t="7423" x="5119688" y="2752725"/>
          <p14:tracePt t="7434" x="5157788" y="2752725"/>
          <p14:tracePt t="7443" x="5181600" y="2740025"/>
          <p14:tracePt t="7455" x="5219700" y="2740025"/>
          <p14:tracePt t="7464" x="5245100" y="2740025"/>
          <p14:tracePt t="7473" x="5281613" y="2728913"/>
          <p14:tracePt t="7485" x="5307013" y="2728913"/>
          <p14:tracePt t="7492" x="5332413" y="2716213"/>
          <p14:tracePt t="7503" x="5370513" y="2703513"/>
          <p14:tracePt t="7512" x="5407025" y="2690813"/>
          <p14:tracePt t="7521" x="5432425" y="2678113"/>
          <p14:tracePt t="7531" x="5445125" y="2665413"/>
          <p14:tracePt t="7542" x="5470525" y="2640013"/>
          <p14:tracePt t="7551" x="5495925" y="2627313"/>
          <p14:tracePt t="7561" x="5519738" y="2616200"/>
          <p14:tracePt t="7571" x="5532438" y="2616200"/>
          <p14:tracePt t="7582" x="5557838" y="2603500"/>
          <p14:tracePt t="7591" x="5570538" y="2578100"/>
          <p14:tracePt t="7601" x="5595938" y="2565400"/>
          <p14:tracePt t="7611" x="5607050" y="2552700"/>
          <p14:tracePt t="7620" x="5619750" y="2552700"/>
          <p14:tracePt t="7630" x="5632450" y="2540000"/>
          <p14:tracePt t="7640" x="5645150" y="2527300"/>
          <p14:tracePt t="7650" x="5645150" y="2516188"/>
          <p14:tracePt t="7661" x="5657850" y="2516188"/>
          <p14:tracePt t="7671" x="5657850" y="2490788"/>
          <p14:tracePt t="7683" x="5670550" y="2478088"/>
          <p14:tracePt t="7692" x="5683250" y="2465388"/>
          <p14:tracePt t="7704" x="5695950" y="2439988"/>
          <p14:tracePt t="7714" x="5695950" y="2414588"/>
          <p14:tracePt t="7731" x="5695950" y="2390775"/>
          <p14:tracePt t="7739" x="5695950" y="2365375"/>
          <p14:tracePt t="7751" x="5695950" y="2339975"/>
          <p14:tracePt t="7760" x="5695950" y="2314575"/>
          <p14:tracePt t="7769" x="5683250" y="2290763"/>
          <p14:tracePt t="7780" x="5670550" y="2265363"/>
          <p14:tracePt t="7792" x="5657850" y="2239963"/>
          <p14:tracePt t="7801" x="5632450" y="2201863"/>
          <p14:tracePt t="7811" x="5607050" y="2178050"/>
          <p14:tracePt t="7819" x="5570538" y="2152650"/>
          <p14:tracePt t="7829" x="5532438" y="2114550"/>
          <p14:tracePt t="7839" x="5519738" y="2089150"/>
          <p14:tracePt t="7849" x="5483225" y="2065338"/>
          <p14:tracePt t="7859" x="5432425" y="2039938"/>
          <p14:tracePt t="7870" x="5370513" y="2014538"/>
          <p14:tracePt t="7879" x="5307013" y="1989138"/>
          <p14:tracePt t="7888" x="5207000" y="1939925"/>
          <p14:tracePt t="7899" x="5157788" y="1927225"/>
          <p14:tracePt t="7910" x="5068888" y="1901825"/>
          <p14:tracePt t="7919" x="4981575" y="1876425"/>
          <p14:tracePt t="7930" x="4868863" y="1865313"/>
          <p14:tracePt t="7942" x="4781550" y="1852613"/>
          <p14:tracePt t="7950" x="4681538" y="1839913"/>
          <p14:tracePt t="7962" x="4619625" y="1839913"/>
          <p14:tracePt t="7967" x="4556125" y="1827213"/>
          <p14:tracePt t="7977" x="4506913" y="1827213"/>
          <p14:tracePt t="7988" x="4418013" y="1827213"/>
          <p14:tracePt t="7997" x="4318000" y="1827213"/>
          <p14:tracePt t="8007" x="4205288" y="1827213"/>
          <p14:tracePt t="8018" x="4117975" y="1827213"/>
          <p14:tracePt t="8030" x="4030663" y="1827213"/>
          <p14:tracePt t="8038" x="3930650" y="1827213"/>
          <p14:tracePt t="8049" x="3843338" y="1827213"/>
          <p14:tracePt t="8058" x="3767138" y="1827213"/>
          <p14:tracePt t="8067" x="3705225" y="1827213"/>
          <p14:tracePt t="8077" x="3654425" y="1827213"/>
          <p14:tracePt t="8087" x="3592513" y="1827213"/>
          <p14:tracePt t="8097" x="3530600" y="1827213"/>
          <p14:tracePt t="8107" x="3441700" y="1827213"/>
          <p14:tracePt t="8117" x="3354388" y="1827213"/>
          <p14:tracePt t="8127" x="3241675" y="1827213"/>
          <p14:tracePt t="8136" x="3141663" y="1827213"/>
          <p14:tracePt t="8148" x="3067050" y="1827213"/>
          <p14:tracePt t="8158" x="2992438" y="1827213"/>
          <p14:tracePt t="8168" x="2916238" y="1827213"/>
          <p14:tracePt t="8181" x="2867025" y="1827213"/>
          <p14:tracePt t="8188" x="2841625" y="1827213"/>
          <p14:tracePt t="8197" x="2790825" y="1827213"/>
          <p14:tracePt t="8207" x="2754313" y="1827213"/>
          <p14:tracePt t="8215" x="2716213" y="1827213"/>
          <p14:tracePt t="8226" x="2703513" y="1827213"/>
          <p14:tracePt t="8236" x="2667000" y="1827213"/>
          <p14:tracePt t="8246" x="2628900" y="1827213"/>
          <p14:tracePt t="8256" x="2590800" y="1839913"/>
          <p14:tracePt t="8265" x="2554288" y="1839913"/>
          <p14:tracePt t="8275" x="2503488" y="1852613"/>
          <p14:tracePt t="8286" x="2465388" y="1852613"/>
          <p14:tracePt t="8296" x="2441575" y="1852613"/>
          <p14:tracePt t="8309" x="2403475" y="1865313"/>
          <p14:tracePt t="8319" x="2378075" y="1865313"/>
          <p14:tracePt t="8325" x="2352675" y="1876425"/>
          <p14:tracePt t="8335" x="2316163" y="1889125"/>
          <p14:tracePt t="8344" x="2278063" y="1914525"/>
          <p14:tracePt t="8355" x="2252663" y="1927225"/>
          <p14:tracePt t="8364" x="2228850" y="1939925"/>
          <p14:tracePt t="8375" x="2190750" y="1952625"/>
          <p14:tracePt t="8385" x="2178050" y="1965325"/>
          <p14:tracePt t="8395" x="2152650" y="1965325"/>
          <p14:tracePt t="8407" x="2139950" y="1965325"/>
          <p14:tracePt t="8417" x="2127250" y="1978025"/>
          <p14:tracePt t="8426" x="2116138" y="1978025"/>
          <p14:tracePt t="8436" x="2116138" y="1989138"/>
          <p14:tracePt t="8445" x="2103438" y="1989138"/>
          <p14:tracePt t="8454" x="2103438" y="2001838"/>
          <p14:tracePt t="8464" x="2090738" y="2001838"/>
          <p14:tracePt t="8474" x="2078038" y="2001838"/>
          <p14:tracePt t="8494" x="2078038" y="2014538"/>
          <p14:tracePt t="8528" x="2078038" y="2027238"/>
          <p14:tracePt t="8543" x="2065338" y="2039938"/>
          <p14:tracePt t="9327" x="2065338" y="2052638"/>
          <p14:tracePt t="9348" x="2065338" y="2065338"/>
          <p14:tracePt t="9368" x="2065338" y="2078038"/>
          <p14:tracePt t="9376" x="2065338" y="2089150"/>
          <p14:tracePt t="9387" x="2052638" y="2114550"/>
          <p14:tracePt t="9396" x="2052638" y="2127250"/>
          <p14:tracePt t="9406" x="2052638" y="2152650"/>
          <p14:tracePt t="9416" x="2052638" y="2165350"/>
          <p14:tracePt t="9426" x="2039938" y="2178050"/>
          <p14:tracePt t="9436" x="2039938" y="2201863"/>
          <p14:tracePt t="9446" x="2039938" y="2214563"/>
          <p14:tracePt t="9457" x="2039938" y="2227263"/>
          <p14:tracePt t="9467" x="2039938" y="2252663"/>
          <p14:tracePt t="9477" x="2027238" y="2265363"/>
          <p14:tracePt t="9490" x="2014538" y="2290763"/>
          <p14:tracePt t="9495" x="2003425" y="2303463"/>
          <p14:tracePt t="9506" x="1990725" y="2327275"/>
          <p14:tracePt t="9515" x="1990725" y="2339975"/>
          <p14:tracePt t="9525" x="1978025" y="2365375"/>
          <p14:tracePt t="9535" x="1978025" y="2378075"/>
          <p14:tracePt t="9545" x="1965325" y="2390775"/>
          <p14:tracePt t="9555" x="1952625" y="2414588"/>
          <p14:tracePt t="9566" x="1939925" y="2439988"/>
          <p14:tracePt t="9575" x="1927225" y="2439988"/>
          <p14:tracePt t="9584" x="1927225" y="2465388"/>
          <p14:tracePt t="9595" x="1927225" y="2490788"/>
          <p14:tracePt t="9605" x="1914525" y="2503488"/>
          <p14:tracePt t="9614" x="1903413" y="2503488"/>
          <p14:tracePt t="9624" x="1890713" y="2516188"/>
          <p14:tracePt t="9635" x="1890713" y="2527300"/>
          <p14:tracePt t="9654" x="1878013" y="2552700"/>
          <p14:tracePt t="9664" x="1865313" y="2565400"/>
          <p14:tracePt t="9684" x="1852613" y="2578100"/>
          <p14:tracePt t="9693" x="1852613" y="2590800"/>
          <p14:tracePt t="9703" x="1839913" y="2603500"/>
          <p14:tracePt t="9716" x="1814513" y="2603500"/>
          <p14:tracePt t="9727" x="1814513" y="2616200"/>
          <p14:tracePt t="9735" x="1790700" y="2640013"/>
          <p14:tracePt t="9743" x="1765300" y="2652713"/>
          <p14:tracePt t="9764" x="1739900" y="2665413"/>
          <p14:tracePt t="9773" x="1714500" y="2678113"/>
          <p14:tracePt t="9784" x="1689100" y="2690813"/>
          <p14:tracePt t="9792" x="1689100" y="2716213"/>
          <p14:tracePt t="9803" x="1665288" y="2728913"/>
          <p14:tracePt t="9813" x="1639888" y="2728913"/>
          <p14:tracePt t="9823" x="1614488" y="2765425"/>
          <p14:tracePt t="9837" x="1577975" y="2790825"/>
          <p14:tracePt t="9844" x="1539875" y="2816225"/>
          <p14:tracePt t="9856" x="1501775" y="2840038"/>
          <p14:tracePt t="9865" x="1476375" y="2878138"/>
          <p14:tracePt t="9874" x="1452563" y="2903538"/>
          <p14:tracePt t="9886" x="1414463" y="2928938"/>
          <p14:tracePt t="9892" x="1376363" y="2952750"/>
          <p14:tracePt t="9902" x="1339850" y="2965450"/>
          <p14:tracePt t="9912" x="1314450" y="2978150"/>
          <p14:tracePt t="9922" x="1301750" y="2990850"/>
          <p14:tracePt t="9931" x="1276350" y="3003550"/>
          <p14:tracePt t="9941" x="1252538" y="3016250"/>
          <p14:tracePt t="9953" x="1239838" y="3028950"/>
          <p14:tracePt t="9964" x="1227138" y="3028950"/>
          <p14:tracePt t="9973" x="1214438" y="3041650"/>
          <p14:tracePt t="9982" x="1201738" y="3041650"/>
          <p14:tracePt t="9991" x="1189038" y="3041650"/>
          <p14:tracePt t="10001" x="1176338" y="3054350"/>
          <p14:tracePt t="10020" x="1163638" y="3065463"/>
          <p14:tracePt t="10041" x="1163638" y="3078163"/>
          <p14:tracePt t="10050" x="1150938" y="3078163"/>
          <p14:tracePt t="10102" x="1150938" y="3090863"/>
          <p14:tracePt t="10112" x="1139825" y="3090863"/>
          <p14:tracePt t="10122" x="1139825" y="3103563"/>
          <p14:tracePt t="10150" x="1127125" y="3103563"/>
          <p14:tracePt t="10169" x="1127125" y="3116263"/>
          <p14:tracePt t="10223" x="1127125" y="3128963"/>
          <p14:tracePt t="10249" x="1127125" y="3141663"/>
          <p14:tracePt t="10259" x="1114425" y="3141663"/>
          <p14:tracePt t="10289" x="1101725" y="3141663"/>
          <p14:tracePt t="10309" x="1101725" y="3154363"/>
          <p14:tracePt t="10318" x="1089025" y="3154363"/>
          <p14:tracePt t="10328" x="1089025" y="3165475"/>
          <p14:tracePt t="10348" x="1089025" y="3178175"/>
          <p14:tracePt t="10358" x="1076325" y="3178175"/>
          <p14:tracePt t="10398" x="1063625" y="3178175"/>
          <p14:tracePt t="10916" x="1063625" y="3165475"/>
          <p14:tracePt t="10946" x="1050925" y="3165475"/>
          <p14:tracePt t="10955" x="1038225" y="3165475"/>
          <p14:tracePt t="10973" x="1027113" y="3165475"/>
          <p14:tracePt t="10993" x="1014413" y="3165475"/>
          <p14:tracePt t="11003" x="1001713" y="3165475"/>
          <p14:tracePt t="11013" x="989013" y="3154363"/>
          <p14:tracePt t="11023" x="976313" y="3154363"/>
          <p14:tracePt t="11046" x="963613" y="3154363"/>
          <p14:tracePt t="11056" x="938213" y="3154363"/>
          <p14:tracePt t="11067" x="925513" y="3141663"/>
          <p14:tracePt t="11074" x="901700" y="3141663"/>
          <p14:tracePt t="11083" x="863600" y="3141663"/>
          <p14:tracePt t="11093" x="863600" y="3128963"/>
          <p14:tracePt t="11102" x="838200" y="3128963"/>
          <p14:tracePt t="11114" x="814388" y="3116263"/>
          <p14:tracePt t="11131" x="788988" y="3090863"/>
          <p14:tracePt t="11142" x="750888" y="3078163"/>
          <p14:tracePt t="11154" x="738188" y="3078163"/>
          <p14:tracePt t="11164" x="725488" y="3065463"/>
          <p14:tracePt t="11173" x="701675" y="3054350"/>
          <p14:tracePt t="11182" x="676275" y="3028950"/>
          <p14:tracePt t="11201" x="663575" y="3016250"/>
          <p14:tracePt t="11231" x="650875" y="3016250"/>
          <p14:tracePt t="11242" x="638175" y="3003550"/>
          <p14:tracePt t="11282" x="625475" y="3003550"/>
          <p14:tracePt t="11303" x="612775" y="3003550"/>
          <p14:tracePt t="11312" x="612775" y="2990850"/>
          <p14:tracePt t="11323" x="600075" y="2990850"/>
          <p14:tracePt t="11350" x="588963" y="2990850"/>
          <p14:tracePt t="11360" x="576263" y="2990850"/>
          <p14:tracePt t="11469" x="563563" y="2990850"/>
          <p14:tracePt t="11509" x="550863" y="2990850"/>
          <p14:tracePt t="11519" x="538163" y="2990850"/>
          <p14:tracePt t="11539" x="538163" y="3003550"/>
          <p14:tracePt t="11549" x="525463" y="3003550"/>
          <p14:tracePt t="11579" x="525463" y="3016250"/>
          <p14:tracePt t="11608" x="525463" y="3028950"/>
          <p14:tracePt t="11628" x="525463" y="3041650"/>
          <p14:tracePt t="11688" x="512763" y="3041650"/>
          <p14:tracePt t="12234" x="512763" y="3028950"/>
          <p14:tracePt t="12244" x="512763" y="3016250"/>
          <p14:tracePt t="12273" x="525463" y="3003550"/>
          <p14:tracePt t="12283" x="525463" y="2990850"/>
          <p14:tracePt t="12303" x="538163" y="2978150"/>
          <p14:tracePt t="12313" x="550863" y="2978150"/>
          <p14:tracePt t="12344" x="563563" y="2965450"/>
          <p14:tracePt t="12355" x="576263" y="2965450"/>
          <p14:tracePt t="12363" x="576263" y="2952750"/>
          <p14:tracePt t="12374" x="588963" y="2952750"/>
          <p14:tracePt t="12402" x="600075" y="2941638"/>
          <p14:tracePt t="12412" x="612775" y="2941638"/>
          <p14:tracePt t="12422" x="625475" y="2941638"/>
          <p14:tracePt t="12461" x="638175" y="2941638"/>
          <p14:tracePt t="12474" x="650875" y="2941638"/>
          <p14:tracePt t="12502" x="663575" y="2941638"/>
          <p14:tracePt t="12513" x="676275" y="2941638"/>
          <p14:tracePt t="12523" x="688975" y="2941638"/>
          <p14:tracePt t="12531" x="712788" y="2941638"/>
          <p14:tracePt t="12541" x="725488" y="2941638"/>
          <p14:tracePt t="12551" x="738188" y="2941638"/>
          <p14:tracePt t="12560" x="763588" y="2941638"/>
          <p14:tracePt t="12570" x="776288" y="2941638"/>
          <p14:tracePt t="12580" x="788988" y="2941638"/>
          <p14:tracePt t="12590" x="801688" y="2941638"/>
          <p14:tracePt t="12600" x="825500" y="2941638"/>
          <p14:tracePt t="12610" x="838200" y="2941638"/>
          <p14:tracePt t="12626" x="850900" y="2941638"/>
          <p14:tracePt t="12632" x="863600" y="2941638"/>
          <p14:tracePt t="12642" x="889000" y="2941638"/>
          <p14:tracePt t="12651" x="901700" y="2928938"/>
          <p14:tracePt t="12659" x="914400" y="2928938"/>
          <p14:tracePt t="12670" x="925513" y="2928938"/>
          <p14:tracePt t="12689" x="938213" y="2916238"/>
          <p14:tracePt t="12700" x="950913" y="2916238"/>
          <p14:tracePt t="12731" x="963613" y="2916238"/>
          <p14:tracePt t="12741" x="976313" y="2903538"/>
          <p14:tracePt t="12769" x="989013" y="2903538"/>
          <p14:tracePt t="12779" x="989013" y="2890838"/>
          <p14:tracePt t="12789" x="1001713" y="2890838"/>
          <p14:tracePt t="12799" x="1014413" y="2878138"/>
          <p14:tracePt t="12832" x="1027113" y="2878138"/>
          <p14:tracePt t="12839" x="1038225" y="2878138"/>
          <p14:tracePt t="12860" x="1050925" y="2865438"/>
          <p14:tracePt t="12888" x="1063625" y="2865438"/>
          <p14:tracePt t="12898" x="1076325" y="2865438"/>
          <p14:tracePt t="13118" x="1076325" y="2890838"/>
          <p14:tracePt t="13126" x="1076325" y="2916238"/>
          <p14:tracePt t="13136" x="1076325" y="2952750"/>
          <p14:tracePt t="13146" x="1076325" y="2965450"/>
          <p14:tracePt t="13156" x="1076325" y="2990850"/>
          <p14:tracePt t="13166" x="1063625" y="3016250"/>
          <p14:tracePt t="13187" x="1063625" y="3028950"/>
          <p14:tracePt t="13202" x="1063625" y="3041650"/>
          <p14:tracePt t="13208" x="1063625" y="3054350"/>
          <p14:tracePt t="13237" x="1063625" y="3065463"/>
          <p14:tracePt t="13265" x="1063625" y="3078163"/>
          <p14:tracePt t="13284" x="1063625" y="3090863"/>
          <p14:tracePt t="13910" x="1076325" y="3090863"/>
          <p14:tracePt t="13920" x="1114425" y="3090863"/>
          <p14:tracePt t="13930" x="1176338" y="3090863"/>
          <p14:tracePt t="13939" x="1314450" y="3090863"/>
          <p14:tracePt t="13953" x="1427163" y="3078163"/>
          <p14:tracePt t="13959" x="1552575" y="3078163"/>
          <p14:tracePt t="13969" x="1601788" y="3065463"/>
          <p14:tracePt t="13980" x="1665288" y="3054350"/>
          <p14:tracePt t="13989" x="1739900" y="3054350"/>
          <p14:tracePt t="14003" x="1801813" y="3041650"/>
          <p14:tracePt t="14012" x="1839913" y="3028950"/>
          <p14:tracePt t="14020" x="1865313" y="3028950"/>
          <p14:tracePt t="14031" x="1878013" y="3028950"/>
          <p14:tracePt t="14041" x="1903413" y="3028950"/>
          <p14:tracePt t="14053" x="1914525" y="3028950"/>
          <p14:tracePt t="14058" x="1927225" y="3028950"/>
          <p14:tracePt t="14068" x="1952625" y="3028950"/>
          <p14:tracePt t="14088" x="1965325" y="3028950"/>
          <p14:tracePt t="14119" x="1978025" y="3028950"/>
          <p14:tracePt t="14129" x="1990725" y="3028950"/>
          <p14:tracePt t="14160" x="2003425" y="3028950"/>
          <p14:tracePt t="14237" x="2014538" y="3028950"/>
          <p14:tracePt t="14247" x="2027238" y="3028950"/>
          <p14:tracePt t="14280" x="2039938" y="3028950"/>
          <p14:tracePt t="14298" x="2065338" y="3028950"/>
          <p14:tracePt t="14310" x="2078038" y="3028950"/>
          <p14:tracePt t="14318" x="2090738" y="3041650"/>
          <p14:tracePt t="14327" x="2116138" y="3041650"/>
          <p14:tracePt t="14336" x="2127250" y="3041650"/>
          <p14:tracePt t="14346" x="2165350" y="3054350"/>
          <p14:tracePt t="14356" x="2203450" y="3054350"/>
          <p14:tracePt t="14366" x="2239963" y="3065463"/>
          <p14:tracePt t="14376" x="2252663" y="3065463"/>
          <p14:tracePt t="14385" x="2290763" y="3065463"/>
          <p14:tracePt t="14396" x="2328863" y="3065463"/>
          <p14:tracePt t="14406" x="2339975" y="3065463"/>
          <p14:tracePt t="14416" x="2378075" y="3065463"/>
          <p14:tracePt t="14430" x="2416175" y="3065463"/>
          <p14:tracePt t="14438" x="2441575" y="3065463"/>
          <p14:tracePt t="14447" x="2452688" y="3065463"/>
          <p14:tracePt t="14456" x="2478088" y="3065463"/>
          <p14:tracePt t="14465" x="2490788" y="3065463"/>
          <p14:tracePt t="14476" x="2503488" y="3065463"/>
          <p14:tracePt t="14485" x="2516188" y="3065463"/>
          <p14:tracePt t="14495" x="2528888" y="3065463"/>
          <p14:tracePt t="14506" x="2541588" y="3065463"/>
          <p14:tracePt t="14535" x="2554288" y="3065463"/>
          <p14:tracePt t="14536" x="2565400" y="3065463"/>
          <p14:tracePt t="14564" x="2578100" y="3065463"/>
          <p14:tracePt t="14942" x="2603500" y="3065463"/>
          <p14:tracePt t="14951" x="2628900" y="3065463"/>
          <p14:tracePt t="14962" x="2678113" y="3065463"/>
          <p14:tracePt t="14971" x="2728913" y="3065463"/>
          <p14:tracePt t="14981" x="2790825" y="3065463"/>
          <p14:tracePt t="14993" x="2867025" y="3054350"/>
          <p14:tracePt t="15003" x="2928938" y="3028950"/>
          <p14:tracePt t="15013" x="3003550" y="3003550"/>
          <p14:tracePt t="15024" x="3067050" y="3003550"/>
          <p14:tracePt t="15033" x="3103563" y="3003550"/>
          <p14:tracePt t="15043" x="3141663" y="3003550"/>
          <p14:tracePt t="15051" x="3167063" y="3003550"/>
          <p14:tracePt t="15070" x="3179763" y="3003550"/>
          <p14:tracePt t="15080" x="3192463" y="3003550"/>
          <p14:tracePt t="17193" x="3179763" y="3003550"/>
          <p14:tracePt t="17214" x="3167063" y="3003550"/>
          <p14:tracePt t="17223" x="3128963" y="3028950"/>
          <p14:tracePt t="17233" x="3054350" y="3090863"/>
          <p14:tracePt t="17242" x="2967038" y="3116263"/>
          <p14:tracePt t="17252" x="2803525" y="3190875"/>
          <p14:tracePt t="17262" x="2690813" y="3241675"/>
          <p14:tracePt t="17272" x="2565400" y="3267075"/>
          <p14:tracePt t="17282" x="2465388" y="3303588"/>
          <p14:tracePt t="17292" x="2390775" y="3328988"/>
          <p14:tracePt t="17301" x="2303463" y="3341688"/>
          <p14:tracePt t="17313" x="2228850" y="3367088"/>
          <p14:tracePt t="17322" x="2190750" y="3367088"/>
          <p14:tracePt t="17332" x="2139950" y="3378200"/>
          <p14:tracePt t="17342" x="2065338" y="3403600"/>
          <p14:tracePt t="17351" x="2014538" y="3403600"/>
          <p14:tracePt t="17366" x="1965325" y="3416300"/>
          <p14:tracePt t="17376" x="1952625" y="3416300"/>
          <p14:tracePt t="17383" x="1914525" y="3416300"/>
          <p14:tracePt t="17392" x="1878013" y="3416300"/>
          <p14:tracePt t="17402" x="1865313" y="3416300"/>
          <p14:tracePt t="17412" x="1827213" y="3416300"/>
          <p14:tracePt t="17424" x="1814513" y="3416300"/>
          <p14:tracePt t="17432" x="1801813" y="3416300"/>
          <p14:tracePt t="17443" x="1765300" y="3416300"/>
          <p14:tracePt t="17450" x="1752600" y="3416300"/>
          <p14:tracePt t="17460" x="1739900" y="3416300"/>
          <p14:tracePt t="17471" x="1714500" y="3416300"/>
          <p14:tracePt t="17480" x="1701800" y="3416300"/>
          <p14:tracePt t="17491" x="1689100" y="3416300"/>
          <p14:tracePt t="17500" x="1652588" y="3416300"/>
          <p14:tracePt t="17513" x="1627188" y="3416300"/>
          <p14:tracePt t="17522" x="1601788" y="3416300"/>
          <p14:tracePt t="17532" x="1577975" y="3416300"/>
          <p14:tracePt t="17540" x="1539875" y="3416300"/>
          <p14:tracePt t="17550" x="1501775" y="3416300"/>
          <p14:tracePt t="17560" x="1476375" y="3416300"/>
          <p14:tracePt t="17570" x="1465263" y="3416300"/>
          <p14:tracePt t="17580" x="1439863" y="3416300"/>
          <p14:tracePt t="17590" x="1427163" y="3416300"/>
          <p14:tracePt t="17599" x="1414463" y="3416300"/>
          <p14:tracePt t="17609" x="1401763" y="3416300"/>
          <p14:tracePt t="17620" x="1389063" y="3416300"/>
          <p14:tracePt t="17629" x="1363663" y="3416300"/>
          <p14:tracePt t="17639" x="1352550" y="3416300"/>
          <p14:tracePt t="17649" x="1339850" y="3416300"/>
          <p14:tracePt t="17937" x="1327150" y="3416300"/>
          <p14:tracePt t="17947" x="1289050" y="3467100"/>
          <p14:tracePt t="17957" x="1289050" y="3503613"/>
          <p14:tracePt t="17966" x="1276350" y="3529013"/>
          <p14:tracePt t="17977" x="1276350" y="3567113"/>
          <p14:tracePt t="17988" x="1276350" y="3579813"/>
          <p14:tracePt t="18000" x="1276350" y="3603625"/>
          <p14:tracePt t="18008" x="1276350" y="3616325"/>
          <p14:tracePt t="18019" x="1276350" y="3641725"/>
          <p14:tracePt t="18027" x="1276350" y="3654425"/>
          <p14:tracePt t="18047" x="1276350" y="3667125"/>
          <p14:tracePt t="18056" x="1276350" y="3679825"/>
          <p14:tracePt t="18076" x="1276350" y="3692525"/>
          <p14:tracePt t="18085" x="1276350" y="3703638"/>
          <p14:tracePt t="18096" x="1289050" y="3716338"/>
          <p14:tracePt t="18118" x="1301750" y="3716338"/>
          <p14:tracePt t="18127" x="1314450" y="3729038"/>
          <p14:tracePt t="18137" x="1327150" y="3729038"/>
          <p14:tracePt t="18157" x="1327150" y="3741738"/>
          <p14:tracePt t="18166" x="1352550" y="3741738"/>
          <p14:tracePt t="18175" x="1376363" y="3754438"/>
          <p14:tracePt t="18195" x="1389063" y="3754438"/>
          <p14:tracePt t="18204" x="1401763" y="3754438"/>
          <p14:tracePt t="18215" x="1414463" y="3754438"/>
          <p14:tracePt t="18225" x="1427163" y="3754438"/>
          <p14:tracePt t="18236" x="1439863" y="3754438"/>
          <p14:tracePt t="18247" x="1465263" y="3754438"/>
          <p14:tracePt t="18256" x="1489075" y="3754438"/>
          <p14:tracePt t="18269" x="1501775" y="3754438"/>
          <p14:tracePt t="18276" x="1514475" y="3754438"/>
          <p14:tracePt t="18285" x="1539875" y="3754438"/>
          <p14:tracePt t="18297" x="1539875" y="3741738"/>
          <p14:tracePt t="18304" x="1565275" y="3729038"/>
          <p14:tracePt t="18323" x="1577975" y="3729038"/>
          <p14:tracePt t="18344" x="1589088" y="3729038"/>
          <p14:tracePt t="18376" x="1601788" y="3716338"/>
          <p14:tracePt t="18385" x="1614488" y="3716338"/>
          <p14:tracePt t="18405" x="1627188" y="3716338"/>
          <p14:tracePt t="18433" x="1639888" y="3716338"/>
          <p14:tracePt t="18484" x="1652588" y="3703638"/>
          <p14:tracePt t="18532" x="1665288" y="3692525"/>
          <p14:tracePt t="18552" x="1677988" y="3692525"/>
          <p14:tracePt t="18572" x="1689100" y="3679825"/>
          <p14:tracePt t="18581" x="1689100" y="3667125"/>
          <p14:tracePt t="18591" x="1701800" y="3667125"/>
          <p14:tracePt t="18601" x="1701800" y="3654425"/>
          <p14:tracePt t="18611" x="1701800" y="3641725"/>
          <p14:tracePt t="18625" x="1701800" y="3629025"/>
          <p14:tracePt t="18672" x="1701800" y="3616325"/>
          <p14:tracePt t="18701" x="1701800" y="3603625"/>
          <p14:tracePt t="18723" x="1701800" y="3590925"/>
          <p14:tracePt t="18733" x="1714500" y="3590925"/>
          <p14:tracePt t="18742" x="1727200" y="3590925"/>
          <p14:tracePt t="18762" x="1727200" y="3579813"/>
          <p14:tracePt t="18780" x="1727200" y="3567113"/>
          <p14:tracePt t="18790" x="1739900" y="3567113"/>
          <p14:tracePt t="18800" x="1752600" y="3567113"/>
          <p14:tracePt t="18820" x="1765300" y="3554413"/>
          <p14:tracePt t="18841" x="1778000" y="3541713"/>
          <p14:tracePt t="18863" x="1790700" y="3529013"/>
          <p14:tracePt t="18889" x="1814513" y="3529013"/>
          <p14:tracePt t="18899" x="1839913" y="3516313"/>
          <p14:tracePt t="18919" x="1865313" y="3503613"/>
          <p14:tracePt t="18929" x="1890713" y="3503613"/>
          <p14:tracePt t="18939" x="1890713" y="3490913"/>
          <p14:tracePt t="18950" x="1914525" y="3479800"/>
          <p14:tracePt t="18960" x="1939925" y="3479800"/>
          <p14:tracePt t="18980" x="1965325" y="3479800"/>
          <p14:tracePt t="18991" x="1990725" y="3467100"/>
          <p14:tracePt t="19008" x="2014538" y="3454400"/>
          <p14:tracePt t="19019" x="2039938" y="3441700"/>
          <p14:tracePt t="19028" x="2052638" y="3441700"/>
          <p14:tracePt t="19038" x="2065338" y="3429000"/>
          <p14:tracePt t="19048" x="2078038" y="3429000"/>
          <p14:tracePt t="19074" x="2090738" y="3429000"/>
          <p14:tracePt t="19080" x="2090738" y="3416300"/>
          <p14:tracePt t="19089" x="2103438" y="3416300"/>
          <p14:tracePt t="19097" x="2103438" y="3403600"/>
          <p14:tracePt t="19107" x="2116138" y="3403600"/>
          <p14:tracePt t="19137" x="2127250" y="3403600"/>
          <p14:tracePt t="19279" x="2139950" y="3403600"/>
          <p14:tracePt t="19306" x="2152650" y="3390900"/>
          <p14:tracePt t="19337" x="2165350" y="3390900"/>
          <p14:tracePt t="19347" x="2178050" y="3390900"/>
          <p14:tracePt t="19366" x="2190750" y="3390900"/>
          <p14:tracePt t="19395" x="2203450" y="3390900"/>
          <p14:tracePt t="19405" x="2216150" y="3390900"/>
          <p14:tracePt t="20248" x="2216150" y="3416300"/>
          <p14:tracePt t="20258" x="2216150" y="3429000"/>
          <p14:tracePt t="20269" x="2216150" y="3441700"/>
          <p14:tracePt t="20280" x="2216150" y="3467100"/>
          <p14:tracePt t="20289" x="2216150" y="3479800"/>
          <p14:tracePt t="20301" x="2216150" y="3503613"/>
          <p14:tracePt t="20310" x="2216150" y="3516313"/>
          <p14:tracePt t="20320" x="2216150" y="3541713"/>
          <p14:tracePt t="20328" x="2216150" y="3567113"/>
          <p14:tracePt t="20337" x="2203450" y="3603625"/>
          <p14:tracePt t="20349" x="2190750" y="3616325"/>
          <p14:tracePt t="20357" x="2178050" y="3629025"/>
          <p14:tracePt t="20367" x="2178050" y="3654425"/>
          <p14:tracePt t="20377" x="2178050" y="3667125"/>
          <p14:tracePt t="20388" x="2165350" y="3692525"/>
          <p14:tracePt t="20402" x="2152650" y="3703638"/>
          <p14:tracePt t="20409" x="2139950" y="3716338"/>
          <p14:tracePt t="20429" x="2139950" y="3729038"/>
          <p14:tracePt t="20447" x="2139950" y="3741738"/>
          <p14:tracePt t="20477" x="2139950" y="3754438"/>
          <p14:tracePt t="20555" x="2127250" y="3754438"/>
          <p14:tracePt t="20565" x="2127250" y="3767138"/>
          <p14:tracePt t="20585" x="2116138" y="3767138"/>
          <p14:tracePt t="20595" x="2116138" y="3779838"/>
          <p14:tracePt t="20606" x="2103438" y="3779838"/>
          <p14:tracePt t="20625" x="2090738" y="3779838"/>
          <p14:tracePt t="20634" x="2090738" y="3792538"/>
          <p14:tracePt t="20645" x="2078038" y="3792538"/>
          <p14:tracePt t="20664" x="2065338" y="3803650"/>
          <p14:tracePt t="20675" x="2065338" y="3816350"/>
          <p14:tracePt t="20694" x="2052638" y="3829050"/>
          <p14:tracePt t="20704" x="2039938" y="3841750"/>
          <p14:tracePt t="20716" x="2039938" y="3854450"/>
          <p14:tracePt t="20768" x="2039938" y="3867150"/>
          <p14:tracePt t="20777" x="2027238" y="3867150"/>
          <p14:tracePt t="20785" x="2027238" y="3879850"/>
          <p14:tracePt t="21320" x="2078038" y="3867150"/>
          <p14:tracePt t="21331" x="2216150" y="3792538"/>
          <p14:tracePt t="21342" x="2328863" y="3741738"/>
          <p14:tracePt t="21350" x="2441575" y="3703638"/>
          <p14:tracePt t="21359" x="2554288" y="3667125"/>
          <p14:tracePt t="21369" x="2590800" y="3641725"/>
          <p14:tracePt t="21381" x="2628900" y="3616325"/>
          <p14:tracePt t="21395" x="2654300" y="3603625"/>
          <p14:tracePt t="21400" x="2667000" y="3603625"/>
          <p14:tracePt t="21418" x="2678113" y="3603625"/>
          <p14:tracePt t="21429" x="2690813" y="3590925"/>
          <p14:tracePt t="22194" x="2690813" y="3579813"/>
          <p14:tracePt t="22710" x="2690813" y="3567113"/>
          <p14:tracePt t="22722" x="2703513" y="3554413"/>
          <p14:tracePt t="22728" x="2754313" y="3516313"/>
          <p14:tracePt t="22738" x="2816225" y="3467100"/>
          <p14:tracePt t="22748" x="2890838" y="3441700"/>
          <p14:tracePt t="22758" x="2967038" y="3390900"/>
          <p14:tracePt t="22767" x="3054350" y="3367088"/>
          <p14:tracePt t="22778" x="3141663" y="3328988"/>
          <p14:tracePt t="22788" x="3254375" y="3303588"/>
          <p14:tracePt t="22798" x="3429000" y="3267075"/>
          <p14:tracePt t="22808" x="3567113" y="3254375"/>
          <p14:tracePt t="22819" x="3717925" y="3228975"/>
          <p14:tracePt t="22829" x="3817938" y="3228975"/>
          <p14:tracePt t="22839" x="3930650" y="3228975"/>
          <p14:tracePt t="22847" x="4005263" y="3241675"/>
          <p14:tracePt t="22859" x="4068763" y="3241675"/>
          <p14:tracePt t="22867" x="4081463" y="3241675"/>
          <p14:tracePt t="22878" x="4105275" y="3254375"/>
          <p14:tracePt t="22887" x="4130675" y="3254375"/>
          <p14:tracePt t="22897" x="4143375" y="3267075"/>
          <p14:tracePt t="22912" x="4156075" y="3267075"/>
          <p14:tracePt t="22919" x="4168775" y="3278188"/>
          <p14:tracePt t="22929" x="4181475" y="3278188"/>
          <p14:tracePt t="22947" x="4192588" y="3278188"/>
          <p14:tracePt t="22959" x="4205288" y="3278188"/>
          <p14:tracePt t="22966" x="4205288" y="3290888"/>
          <p14:tracePt t="22976" x="4230688" y="3303588"/>
          <p14:tracePt t="22986" x="4256088" y="3303588"/>
          <p14:tracePt t="22998" x="4268788" y="3316288"/>
          <p14:tracePt t="23008" x="4305300" y="3328988"/>
          <p14:tracePt t="23017" x="4343400" y="3341688"/>
          <p14:tracePt t="23027" x="4356100" y="3341688"/>
          <p14:tracePt t="23036" x="4368800" y="3341688"/>
          <p14:tracePt t="23046" x="4406900" y="3354388"/>
          <p14:tracePt t="23056" x="4430713" y="3367088"/>
          <p14:tracePt t="23068" x="4456113" y="3367088"/>
          <p14:tracePt t="23077" x="4468813" y="3378200"/>
          <p14:tracePt t="23087" x="4481513" y="3378200"/>
          <p14:tracePt t="23095" x="4506913" y="3390900"/>
          <p14:tracePt t="23105" x="4518025" y="3403600"/>
          <p14:tracePt t="23115" x="4530725" y="3403600"/>
          <p14:tracePt t="23125" x="4556125" y="3403600"/>
          <p14:tracePt t="23145" x="4568825" y="3403600"/>
          <p14:tracePt t="23156" x="4581525" y="3403600"/>
          <p14:tracePt t="23176" x="4594225" y="3403600"/>
          <p14:tracePt t="23205" x="4606925" y="3403600"/>
          <p14:tracePt t="23215" x="4619625" y="3403600"/>
          <p14:tracePt t="23244" x="4630738" y="3403600"/>
          <p14:tracePt t="23254" x="4643438" y="3403600"/>
          <p14:tracePt t="23264" x="4656138" y="3403600"/>
          <p14:tracePt t="23275" x="4681538" y="3403600"/>
          <p14:tracePt t="23295" x="4694238" y="3403600"/>
          <p14:tracePt t="23305" x="4706938" y="3403600"/>
          <p14:tracePt t="23325" x="4732338" y="3403600"/>
          <p14:tracePt t="23333" x="4756150" y="3403600"/>
          <p14:tracePt t="23343" x="4768850" y="3403600"/>
          <p14:tracePt t="23353" x="4781550" y="3403600"/>
          <p14:tracePt t="23363" x="4819650" y="3403600"/>
          <p14:tracePt t="23374" x="4832350" y="3403600"/>
          <p14:tracePt t="23383" x="4843463" y="3403600"/>
          <p14:tracePt t="23394" x="4856163" y="3403600"/>
          <p14:tracePt t="23405" x="4868863" y="3403600"/>
          <p14:tracePt t="23415" x="4894263" y="3403600"/>
          <p14:tracePt t="23422" x="4906963" y="3403600"/>
          <p14:tracePt t="23433" x="4919663" y="3403600"/>
          <p14:tracePt t="23442" x="4945063" y="3403600"/>
          <p14:tracePt t="23452" x="4956175" y="3403600"/>
          <p14:tracePt t="23463" x="4968875" y="3403600"/>
          <p14:tracePt t="23473" x="4994275" y="3403600"/>
          <p14:tracePt t="23483" x="5006975" y="3403600"/>
          <p14:tracePt t="23496" x="5019675" y="3403600"/>
          <p14:tracePt t="23503" x="5032375" y="3403600"/>
          <p14:tracePt t="23512" x="5045075" y="3403600"/>
          <p14:tracePt t="23522" x="5057775" y="3403600"/>
          <p14:tracePt t="23541" x="5068888" y="3403600"/>
          <p14:tracePt t="23552" x="5081588" y="3403600"/>
          <p14:tracePt t="23581" x="5094288" y="3403600"/>
          <p14:tracePt t="23601" x="5106988" y="3403600"/>
          <p14:tracePt t="23632" x="5119688" y="3403600"/>
          <p14:tracePt t="23643" x="5132388" y="3403600"/>
          <p14:tracePt t="23661" x="5145088" y="3403600"/>
          <p14:tracePt t="23949" x="5157788" y="3390900"/>
          <p14:tracePt t="23958" x="5194300" y="3390900"/>
          <p14:tracePt t="23968" x="5219700" y="3378200"/>
          <p14:tracePt t="23978" x="5270500" y="3378200"/>
          <p14:tracePt t="23991" x="5307013" y="3378200"/>
          <p14:tracePt t="24000" x="5357813" y="3378200"/>
          <p14:tracePt t="24010" x="5383213" y="3378200"/>
          <p14:tracePt t="24018" x="5419725" y="3367088"/>
          <p14:tracePt t="24028" x="5470525" y="3367088"/>
          <p14:tracePt t="24038" x="5532438" y="3367088"/>
          <p14:tracePt t="24047" x="5570538" y="3367088"/>
          <p14:tracePt t="24057" x="5632450" y="3367088"/>
          <p14:tracePt t="24068" x="5695950" y="3367088"/>
          <p14:tracePt t="24078" x="5732463" y="3367088"/>
          <p14:tracePt t="24088" x="5757863" y="3367088"/>
          <p14:tracePt t="24097" x="5783263" y="3367088"/>
          <p14:tracePt t="24108" x="5808663" y="3367088"/>
          <p14:tracePt t="24120" x="5821363" y="3367088"/>
          <p14:tracePt t="24138" x="5832475" y="3367088"/>
          <p14:tracePt t="24940" x="5832475" y="3378200"/>
          <p14:tracePt t="25010" x="5832475" y="3390900"/>
          <p14:tracePt t="25267" x="5845175" y="3390900"/>
          <p14:tracePt t="25280" x="5857875" y="3390900"/>
          <p14:tracePt t="25319" x="5870575" y="3390900"/>
          <p14:tracePt t="25408" x="5883275" y="3390900"/>
          <p14:tracePt t="25419" x="5895975" y="3390900"/>
          <p14:tracePt t="25448" x="5908675" y="3390900"/>
          <p14:tracePt t="25468" x="5921375" y="3390900"/>
          <p14:tracePt t="25545" x="5932488" y="3390900"/>
          <p14:tracePt t="25575" x="5945188" y="3390900"/>
          <p14:tracePt t="26487" x="5945188" y="3403600"/>
          <p14:tracePt t="26519" x="5945188" y="3416300"/>
          <p14:tracePt t="26727" x="5945188" y="3429000"/>
          <p14:tracePt t="26757" x="5945188" y="3441700"/>
          <p14:tracePt t="26776" x="5957888" y="3441700"/>
          <p14:tracePt t="26795" x="5957888" y="3454400"/>
          <p14:tracePt t="26805" x="5957888" y="3467100"/>
          <p14:tracePt t="26815" x="5957888" y="3479800"/>
          <p14:tracePt t="26834" x="5957888" y="3490913"/>
          <p14:tracePt t="26848" x="5957888" y="3503613"/>
          <p14:tracePt t="26858" x="5957888" y="3516313"/>
          <p14:tracePt t="26877" x="5957888" y="3529013"/>
          <p14:tracePt t="26886" x="5957888" y="3541713"/>
          <p14:tracePt t="26907" x="5957888" y="3554413"/>
          <p14:tracePt t="26916" x="5945188" y="3579813"/>
          <p14:tracePt t="26926" x="5921375" y="3590925"/>
          <p14:tracePt t="26934" x="5883275" y="3616325"/>
          <p14:tracePt t="26944" x="5832475" y="3641725"/>
          <p14:tracePt t="26954" x="5808663" y="3654425"/>
          <p14:tracePt t="26976" x="5732463" y="3667125"/>
          <p14:tracePt t="26983" x="5708650" y="3679825"/>
          <p14:tracePt t="26994" x="5670550" y="3692525"/>
          <p14:tracePt t="27006" x="5645150" y="3692525"/>
          <p14:tracePt t="27014" x="5619750" y="3703638"/>
          <p14:tracePt t="27024" x="5583238" y="3703638"/>
          <p14:tracePt t="27033" x="5545138" y="3716338"/>
          <p14:tracePt t="27042" x="5532438" y="3729038"/>
          <p14:tracePt t="27054" x="5495925" y="3729038"/>
          <p14:tracePt t="27063" x="5457825" y="3741738"/>
          <p14:tracePt t="27074" x="5432425" y="3741738"/>
          <p14:tracePt t="27084" x="5419725" y="3741738"/>
          <p14:tracePt t="27094" x="5394325" y="3741738"/>
          <p14:tracePt t="27104" x="5383213" y="3741738"/>
          <p14:tracePt t="27114" x="5370513" y="3741738"/>
          <p14:tracePt t="27127" x="5357813" y="3741738"/>
          <p14:tracePt t="27142" x="5345113" y="3741738"/>
          <p14:tracePt t="27172" x="5332413" y="3741738"/>
          <p14:tracePt t="27182" x="5319713" y="3741738"/>
          <p14:tracePt t="27410" x="5357813" y="3741738"/>
          <p14:tracePt t="27420" x="5419725" y="3741738"/>
          <p14:tracePt t="27430" x="5470525" y="3741738"/>
          <p14:tracePt t="27440" x="5495925" y="3741738"/>
          <p14:tracePt t="27450" x="5545138" y="3741738"/>
          <p14:tracePt t="27459" x="5595938" y="3741738"/>
          <p14:tracePt t="27472" x="5657850" y="3741738"/>
          <p14:tracePt t="27483" x="5732463" y="3741738"/>
          <p14:tracePt t="27490" x="5745163" y="3741738"/>
          <p14:tracePt t="27500" x="5783263" y="3741738"/>
          <p14:tracePt t="27509" x="5808663" y="3741738"/>
          <p14:tracePt t="27529" x="5832475" y="3741738"/>
          <p14:tracePt t="27539" x="5857875" y="3741738"/>
          <p14:tracePt t="27569" x="5870575" y="3741738"/>
          <p14:tracePt t="27588" x="5883275" y="3741738"/>
          <p14:tracePt t="27618" x="5895975" y="3741738"/>
          <p14:tracePt t="27630" x="5908675" y="3741738"/>
          <p14:tracePt t="28671" x="5908675" y="3729038"/>
          <p14:tracePt t="28968" x="5895975" y="3729038"/>
          <p14:tracePt t="28977" x="5845175" y="3729038"/>
          <p14:tracePt t="28987" x="5745163" y="3729038"/>
          <p14:tracePt t="28997" x="5619750" y="3729038"/>
          <p14:tracePt t="29007" x="5507038" y="3729038"/>
          <p14:tracePt t="29017" x="5332413" y="3729038"/>
          <p14:tracePt t="29029" x="5181600" y="3754438"/>
          <p14:tracePt t="29039" x="5068888" y="3767138"/>
          <p14:tracePt t="29048" x="4919663" y="3767138"/>
          <p14:tracePt t="29057" x="4832350" y="3767138"/>
          <p14:tracePt t="29066" x="4756150" y="3767138"/>
          <p14:tracePt t="29076" x="4681538" y="3767138"/>
          <p14:tracePt t="29087" x="4581525" y="3767138"/>
          <p14:tracePt t="29096" x="4506913" y="3767138"/>
          <p14:tracePt t="29107" x="4443413" y="3767138"/>
          <p14:tracePt t="29120" x="4406900" y="3767138"/>
          <p14:tracePt t="29127" x="4381500" y="3767138"/>
          <p14:tracePt t="29138" x="4356100" y="3767138"/>
          <p14:tracePt t="29147" x="4343400" y="3767138"/>
          <p14:tracePt t="29157" x="4330700" y="3767138"/>
          <p14:tracePt t="29187" x="4318000" y="3767138"/>
          <p14:tracePt t="29198" x="4305300" y="3767138"/>
          <p14:tracePt t="29225" x="4294188" y="3767138"/>
          <p14:tracePt t="29453" x="4305300" y="3767138"/>
          <p14:tracePt t="29463" x="4356100" y="3767138"/>
          <p14:tracePt t="29473" x="4381500" y="3754438"/>
          <p14:tracePt t="29482" x="4430713" y="3754438"/>
          <p14:tracePt t="29493" x="4494213" y="3754438"/>
          <p14:tracePt t="29503" x="4556125" y="3754438"/>
          <p14:tracePt t="29513" x="4594225" y="3754438"/>
          <p14:tracePt t="29523" x="4630738" y="3754438"/>
          <p14:tracePt t="29534" x="4668838" y="3754438"/>
          <p14:tracePt t="29542" x="4706938" y="3754438"/>
          <p14:tracePt t="29552" x="4732338" y="3754438"/>
          <p14:tracePt t="29563" x="4756150" y="3754438"/>
          <p14:tracePt t="29572" x="4794250" y="3754438"/>
          <p14:tracePt t="29584" x="4819650" y="3754438"/>
          <p14:tracePt t="29593" x="4843463" y="3754438"/>
          <p14:tracePt t="29601" x="4868863" y="3754438"/>
          <p14:tracePt t="29613" x="4906963" y="3754438"/>
          <p14:tracePt t="29622" x="4945063" y="3754438"/>
          <p14:tracePt t="29634" x="4956175" y="3754438"/>
          <p14:tracePt t="29644" x="4994275" y="3754438"/>
          <p14:tracePt t="29653" x="5045075" y="3754438"/>
          <p14:tracePt t="29663" x="5068888" y="3754438"/>
          <p14:tracePt t="29671" x="5106988" y="3741738"/>
          <p14:tracePt t="29682" x="5145088" y="3741738"/>
          <p14:tracePt t="29691" x="5181600" y="3741738"/>
          <p14:tracePt t="29701" x="5194300" y="3729038"/>
          <p14:tracePt t="29712" x="5232400" y="3729038"/>
          <p14:tracePt t="29722" x="5270500" y="3729038"/>
          <p14:tracePt t="29733" x="5307013" y="3729038"/>
          <p14:tracePt t="29745" x="5345113" y="3729038"/>
          <p14:tracePt t="29752" x="5370513" y="3729038"/>
          <p14:tracePt t="29763" x="5394325" y="3716338"/>
          <p14:tracePt t="29775" x="5432425" y="3716338"/>
          <p14:tracePt t="29780" x="5457825" y="3716338"/>
          <p14:tracePt t="29790" x="5483225" y="3716338"/>
          <p14:tracePt t="29801" x="5519738" y="3716338"/>
          <p14:tracePt t="29810" x="5532438" y="3716338"/>
          <p14:tracePt t="29822" x="5545138" y="3716338"/>
          <p14:tracePt t="29830" x="5570538" y="3703638"/>
          <p14:tracePt t="29842" x="5583238" y="3703638"/>
          <p14:tracePt t="29851" x="5595938" y="3703638"/>
          <p14:tracePt t="29863" x="5619750" y="3703638"/>
          <p14:tracePt t="29881" x="5645150" y="3692525"/>
          <p14:tracePt t="29892" x="5670550" y="3692525"/>
          <p14:tracePt t="29910" x="5670550" y="3679825"/>
          <p14:tracePt t="29920" x="5683250" y="3679825"/>
          <p14:tracePt t="29929" x="5695950" y="3679825"/>
          <p14:tracePt t="29949" x="5708650" y="3679825"/>
          <p14:tracePt t="31268" x="5683250" y="3679825"/>
          <p14:tracePt t="31280" x="5657850" y="3679825"/>
          <p14:tracePt t="31291" x="5619750" y="3679825"/>
          <p14:tracePt t="31300" x="5595938" y="3692525"/>
          <p14:tracePt t="31309" x="5545138" y="3692525"/>
          <p14:tracePt t="31319" x="5495925" y="3703638"/>
          <p14:tracePt t="31327" x="5470525" y="3716338"/>
          <p14:tracePt t="31340" x="5419725" y="3716338"/>
          <p14:tracePt t="31354" x="5394325" y="3716338"/>
          <p14:tracePt t="31361" x="5370513" y="3729038"/>
          <p14:tracePt t="31368" x="5332413" y="3729038"/>
          <p14:tracePt t="31378" x="5281613" y="3729038"/>
          <p14:tracePt t="31387" x="5257800" y="3729038"/>
          <p14:tracePt t="31397" x="5232400" y="3729038"/>
          <p14:tracePt t="31408" x="5194300" y="3729038"/>
          <p14:tracePt t="31417" x="5170488" y="3729038"/>
          <p14:tracePt t="31428" x="5145088" y="3729038"/>
          <p14:tracePt t="31439" x="5106988" y="3729038"/>
          <p14:tracePt t="31458" x="5081588" y="3729038"/>
          <p14:tracePt t="31473" x="5057775" y="3729038"/>
          <p14:tracePt t="31478" x="5057775" y="3741738"/>
          <p14:tracePt t="31486" x="5032375" y="3741738"/>
          <p14:tracePt t="31497" x="5019675" y="3741738"/>
          <p14:tracePt t="31526" x="5006975" y="3741738"/>
          <p14:tracePt t="31546" x="4994275" y="3741738"/>
          <p14:tracePt t="31556" x="4981575" y="3741738"/>
          <p14:tracePt t="31586" x="4968875" y="3741738"/>
          <p14:tracePt t="31605" x="4956175" y="3741738"/>
          <p14:tracePt t="31616" x="4945063" y="3741738"/>
          <p14:tracePt t="31893" x="4945063" y="3754438"/>
          <p14:tracePt t="32468" x="4932363" y="3754438"/>
          <p14:tracePt t="34662" x="4968875" y="3754438"/>
          <p14:tracePt t="34672" x="5081588" y="3754438"/>
          <p14:tracePt t="34683" x="5281613" y="3754438"/>
          <p14:tracePt t="34693" x="5470525" y="3716338"/>
          <p14:tracePt t="34700" x="5607050" y="3667125"/>
          <p14:tracePt t="34710" x="5745163" y="3629025"/>
          <p14:tracePt t="34720" x="5808663" y="3603625"/>
          <p14:tracePt t="34730" x="5845175" y="3590925"/>
          <p14:tracePt t="34740" x="5883275" y="3579813"/>
          <p14:tracePt t="34749" x="5908675" y="3554413"/>
          <p14:tracePt t="34762" x="5921375" y="3554413"/>
          <p14:tracePt t="34771" x="5921375" y="3541713"/>
          <p14:tracePt t="34782" x="5932488" y="3541713"/>
          <p14:tracePt t="34792" x="5945188" y="3541713"/>
          <p14:tracePt t="34819" x="5945188" y="3529013"/>
          <p14:tracePt t="34830" x="5945188" y="3516313"/>
          <p14:tracePt t="34849" x="5945188" y="3490913"/>
          <p14:tracePt t="34859" x="5945188" y="3479800"/>
          <p14:tracePt t="34869" x="5945188" y="3467100"/>
          <p14:tracePt t="34884" x="5945188" y="3429000"/>
          <p14:tracePt t="34891" x="5945188" y="3403600"/>
          <p14:tracePt t="34900" x="5945188" y="3390900"/>
          <p14:tracePt t="34913" x="5945188" y="3367088"/>
          <p14:tracePt t="34920" x="5945188" y="3341688"/>
          <p14:tracePt t="34933" x="5945188" y="3328988"/>
          <p14:tracePt t="34938" x="5945188" y="3316288"/>
          <p14:tracePt t="34949" x="5945188" y="3290888"/>
          <p14:tracePt t="34959" x="5945188" y="3254375"/>
          <p14:tracePt t="34979" x="5957888" y="3178175"/>
          <p14:tracePt t="34989" x="5957888" y="3165475"/>
          <p14:tracePt t="34999" x="5957888" y="3141663"/>
          <p14:tracePt t="35011" x="5957888" y="3103563"/>
          <p14:tracePt t="35019" x="5957888" y="3090863"/>
          <p14:tracePt t="35032" x="5957888" y="3078163"/>
          <p14:tracePt t="35041" x="5957888" y="3054350"/>
          <p14:tracePt t="35049" x="5957888" y="3041650"/>
          <p14:tracePt t="35057" x="5957888" y="3016250"/>
          <p14:tracePt t="35068" x="5957888" y="3003550"/>
          <p14:tracePt t="35078" x="5957888" y="2990850"/>
          <p14:tracePt t="35087" x="5957888" y="2978150"/>
          <p14:tracePt t="35097" x="5957888" y="2965450"/>
          <p14:tracePt t="35108" x="5957888" y="2952750"/>
          <p14:tracePt t="35118" x="5945188" y="2941638"/>
          <p14:tracePt t="35129" x="5945188" y="2928938"/>
          <p14:tracePt t="35149" x="5945188" y="2916238"/>
          <p14:tracePt t="35158" x="5932488" y="2903538"/>
          <p14:tracePt t="35168" x="5921375" y="2890838"/>
          <p14:tracePt t="35176" x="5908675" y="2890838"/>
          <p14:tracePt t="35186" x="5908675" y="2865438"/>
          <p14:tracePt t="35197" x="5908675" y="2852738"/>
          <p14:tracePt t="35206" x="5895975" y="2852738"/>
          <p14:tracePt t="35216" x="5870575" y="2840038"/>
          <p14:tracePt t="35226" x="5845175" y="2828925"/>
          <p14:tracePt t="35236" x="5845175" y="2816225"/>
          <p14:tracePt t="35247" x="5821363" y="2803525"/>
          <p14:tracePt t="35259" x="5783263" y="2803525"/>
          <p14:tracePt t="35268" x="5770563" y="2803525"/>
          <p14:tracePt t="35278" x="5732463" y="2790825"/>
          <p14:tracePt t="35288" x="5695950" y="2790825"/>
          <p14:tracePt t="35296" x="5670550" y="2778125"/>
          <p14:tracePt t="35305" x="5645150" y="2765425"/>
          <p14:tracePt t="35315" x="5570538" y="2765425"/>
          <p14:tracePt t="35325" x="5532438" y="2765425"/>
          <p14:tracePt t="35335" x="5495925" y="2765425"/>
          <p14:tracePt t="35345" x="5457825" y="2765425"/>
          <p14:tracePt t="35356" x="5419725" y="2765425"/>
          <p14:tracePt t="35366" x="5407025" y="2765425"/>
          <p14:tracePt t="35376" x="5370513" y="2765425"/>
          <p14:tracePt t="35386" x="5332413" y="2765425"/>
          <p14:tracePt t="35395" x="5319713" y="2765425"/>
          <p14:tracePt t="35406" x="5281613" y="2765425"/>
          <p14:tracePt t="35414" x="5257800" y="2778125"/>
          <p14:tracePt t="35425" x="5245100" y="2778125"/>
          <p14:tracePt t="35435" x="5232400" y="2778125"/>
          <p14:tracePt t="35445" x="5207000" y="2778125"/>
          <p14:tracePt t="35464" x="5194300" y="2790825"/>
          <p14:tracePt t="35485" x="5181600" y="2816225"/>
          <p14:tracePt t="35494" x="5170488" y="2816225"/>
          <p14:tracePt t="35504" x="5157788" y="2828925"/>
          <p14:tracePt t="35517" x="5157788" y="2852738"/>
          <p14:tracePt t="35535" x="5157788" y="2865438"/>
          <p14:tracePt t="35544" x="5157788" y="2890838"/>
          <p14:tracePt t="35554" x="5157788" y="2916238"/>
          <p14:tracePt t="35563" x="5170488" y="2928938"/>
          <p14:tracePt t="35573" x="5170488" y="2941638"/>
          <p14:tracePt t="35583" x="5181600" y="2965450"/>
          <p14:tracePt t="35593" x="5194300" y="2978150"/>
          <p14:tracePt t="35603" x="5232400" y="3003550"/>
          <p14:tracePt t="35613" x="5245100" y="3028950"/>
          <p14:tracePt t="35622" x="5257800" y="3054350"/>
          <p14:tracePt t="35633" x="5294313" y="3078163"/>
          <p14:tracePt t="35643" x="5332413" y="3103563"/>
          <p14:tracePt t="35652" x="5370513" y="3116263"/>
          <p14:tracePt t="35663" x="5394325" y="3116263"/>
          <p14:tracePt t="35673" x="5419725" y="3128963"/>
          <p14:tracePt t="35682" x="5495925" y="3128963"/>
          <p14:tracePt t="35693" x="5532438" y="3128963"/>
          <p14:tracePt t="35702" x="5570538" y="3128963"/>
          <p14:tracePt t="35712" x="5632450" y="3128963"/>
          <p14:tracePt t="35723" x="5683250" y="3128963"/>
          <p14:tracePt t="35735" x="5719763" y="3128963"/>
          <p14:tracePt t="35744" x="5732463" y="3128963"/>
          <p14:tracePt t="35753" x="5757863" y="3128963"/>
          <p14:tracePt t="35764" x="5783263" y="3116263"/>
          <p14:tracePt t="35773" x="5795963" y="3116263"/>
          <p14:tracePt t="35782" x="5795963" y="3103563"/>
          <p14:tracePt t="35792" x="5808663" y="3103563"/>
          <p14:tracePt t="35801" x="5808663" y="3090863"/>
          <p14:tracePt t="35812" x="5821363" y="3090863"/>
          <p14:tracePt t="35821" x="5832475" y="3090863"/>
          <p14:tracePt t="36625" x="5883275" y="3078163"/>
          <p14:tracePt t="36634" x="5945188" y="3065463"/>
          <p14:tracePt t="36644" x="6045200" y="3041650"/>
          <p14:tracePt t="36654" x="6146800" y="3028950"/>
          <p14:tracePt t="36665" x="6283325" y="2978150"/>
          <p14:tracePt t="36674" x="6459538" y="2941638"/>
          <p14:tracePt t="36685" x="6734175" y="2903538"/>
          <p14:tracePt t="36694" x="6997700" y="2828925"/>
          <p14:tracePt t="36704" x="7348538" y="2728913"/>
          <p14:tracePt t="36716" x="7735888" y="2603500"/>
          <p14:tracePt t="36727" x="8123238" y="2516188"/>
          <p14:tracePt t="36736" x="8612188" y="2378075"/>
          <p14:tracePt t="36744" x="8999538" y="2252663"/>
          <p14:tracePt t="36753" x="9363075" y="2139950"/>
          <p14:tracePt t="36764" x="9588500" y="2039938"/>
          <p14:tracePt t="36774" x="9788525" y="1965325"/>
          <p14:tracePt t="36784" x="9963150" y="1914525"/>
          <p14:tracePt t="36793" x="10088563" y="1852613"/>
          <p14:tracePt t="36804" x="10152063" y="1814513"/>
          <p14:tracePt t="36815" x="10188575" y="1789113"/>
          <p14:tracePt t="36824" x="10201275" y="1789113"/>
          <p14:tracePt t="36833" x="10213975" y="1776413"/>
          <p14:tracePt t="36843" x="10226675" y="1765300"/>
          <p14:tracePt t="36852" x="10226675" y="1752600"/>
          <p14:tracePt t="36864" x="10239375" y="1752600"/>
          <p14:tracePt t="36873" x="10252075" y="1739900"/>
          <p14:tracePt t="36882" x="10264775" y="1714500"/>
          <p14:tracePt t="36893" x="10301288" y="1676400"/>
          <p14:tracePt t="36903" x="10339388" y="1652588"/>
          <p14:tracePt t="36912" x="10390188" y="1601788"/>
          <p14:tracePt t="36922" x="10426700" y="1563688"/>
          <p14:tracePt t="36932" x="10464800" y="1527175"/>
          <p14:tracePt t="36942" x="10514013" y="1476375"/>
          <p14:tracePt t="36962" x="10602913" y="1389063"/>
          <p14:tracePt t="36971" x="10639425" y="1350963"/>
          <p14:tracePt t="36982" x="10677525" y="1314450"/>
          <p14:tracePt t="36992" x="10715625" y="1301750"/>
          <p14:tracePt t="37002" x="10726738" y="1263650"/>
          <p14:tracePt t="37012" x="10764838" y="1227138"/>
          <p14:tracePt t="37022" x="10802938" y="1201738"/>
          <p14:tracePt t="37031" x="10828338" y="1163638"/>
          <p14:tracePt t="37044" x="10839450" y="1138238"/>
          <p14:tracePt t="37055" x="10852150" y="1114425"/>
          <p14:tracePt t="37065" x="10852150" y="1101725"/>
          <p14:tracePt t="37071" x="10864850" y="1076325"/>
          <p14:tracePt t="37081" x="10877550" y="1063625"/>
          <p14:tracePt t="37091" x="10890250" y="1063625"/>
          <p14:tracePt t="37102" x="10890250" y="1038225"/>
          <p14:tracePt t="37112" x="10890250" y="1025525"/>
          <p14:tracePt t="37120" x="10902950" y="1025525"/>
          <p14:tracePt t="37131" x="10915650" y="1001713"/>
          <p14:tracePt t="37141" x="10928350" y="989013"/>
          <p14:tracePt t="37150" x="10928350" y="976313"/>
          <p14:tracePt t="37165" x="10939463" y="950913"/>
          <p14:tracePt t="37172" x="10939463" y="938213"/>
          <p14:tracePt t="37182" x="10952163" y="925513"/>
          <p14:tracePt t="37192" x="10964863" y="925513"/>
          <p14:tracePt t="37202" x="10977563" y="912813"/>
          <p14:tracePt t="37211" x="10977563" y="901700"/>
          <p14:tracePt t="37220" x="10977563" y="889000"/>
          <p14:tracePt t="37249" x="10977563" y="876300"/>
          <p14:tracePt t="37269" x="10977563" y="863600"/>
          <p14:tracePt t="37281" x="10964863" y="863600"/>
          <p14:tracePt t="37291" x="10939463" y="850900"/>
          <p14:tracePt t="37300" x="10902950" y="850900"/>
          <p14:tracePt t="37311" x="10877550" y="850900"/>
          <p14:tracePt t="37321" x="10839450" y="850900"/>
          <p14:tracePt t="37330" x="10815638" y="850900"/>
          <p14:tracePt t="37339" x="10790238" y="850900"/>
          <p14:tracePt t="37348" x="10752138" y="850900"/>
          <p14:tracePt t="37358" x="10677525" y="850900"/>
          <p14:tracePt t="37369" x="10614025" y="850900"/>
          <p14:tracePt t="37378" x="10514013" y="863600"/>
          <p14:tracePt t="37388" x="10426700" y="876300"/>
          <p14:tracePt t="37400" x="10339388" y="912813"/>
          <p14:tracePt t="37409" x="10288588" y="912813"/>
          <p14:tracePt t="37420" x="10239375" y="925513"/>
          <p14:tracePt t="37428" x="10201275" y="938213"/>
          <p14:tracePt t="37440" x="10164763" y="950913"/>
          <p14:tracePt t="37448" x="10126663" y="950913"/>
          <p14:tracePt t="37458" x="10113963" y="950913"/>
          <p14:tracePt t="37468" x="10039350" y="963613"/>
          <p14:tracePt t="37477" x="9988550" y="1001713"/>
          <p14:tracePt t="37489" x="9939338" y="1001713"/>
          <p14:tracePt t="37498" x="9926638" y="1001713"/>
          <p14:tracePt t="37507" x="9888538" y="1014413"/>
          <p14:tracePt t="37521" x="9852025" y="1025525"/>
          <p14:tracePt t="37529" x="9813925" y="1038225"/>
          <p14:tracePt t="37544" x="9801225" y="1050925"/>
          <p14:tracePt t="37547" x="9788525" y="1063625"/>
          <p14:tracePt t="37557" x="9750425" y="1089025"/>
          <p14:tracePt t="37567" x="9726613" y="1114425"/>
          <p14:tracePt t="37577" x="9688513" y="1114425"/>
          <p14:tracePt t="37587" x="9675813" y="1125538"/>
          <p14:tracePt t="37598" x="9637713" y="1150938"/>
          <p14:tracePt t="37607" x="9613900" y="1163638"/>
          <p14:tracePt t="37617" x="9575800" y="1189038"/>
          <p14:tracePt t="37626" x="9550400" y="1201738"/>
          <p14:tracePt t="37636" x="9537700" y="1227138"/>
          <p14:tracePt t="37646" x="9525000" y="1227138"/>
          <p14:tracePt t="37656" x="9501188" y="1238250"/>
          <p14:tracePt t="37667" x="9475788" y="1250950"/>
          <p14:tracePt t="37676" x="9475788" y="1263650"/>
          <p14:tracePt t="37685" x="9450388" y="1276350"/>
          <p14:tracePt t="37696" x="9424988" y="1301750"/>
          <p14:tracePt t="37715" x="9424988" y="1314450"/>
          <p14:tracePt t="37725" x="9413875" y="1327150"/>
          <p14:tracePt t="37735" x="9401175" y="1327150"/>
          <p14:tracePt t="37745" x="9388475" y="1339850"/>
          <p14:tracePt t="37758" x="9388475" y="1350963"/>
          <p14:tracePt t="37768" x="9388475" y="1363663"/>
          <p14:tracePt t="37787" x="9388475" y="1376363"/>
          <p14:tracePt t="37798" x="9388475" y="1401763"/>
          <p14:tracePt t="37808" x="9388475" y="1427163"/>
          <p14:tracePt t="37816" x="9388475" y="1439863"/>
          <p14:tracePt t="37825" x="9388475" y="1463675"/>
          <p14:tracePt t="37834" x="9401175" y="1463675"/>
          <p14:tracePt t="37845" x="9437688" y="1501775"/>
          <p14:tracePt t="37855" x="9437688" y="1527175"/>
          <p14:tracePt t="37865" x="9463088" y="1539875"/>
          <p14:tracePt t="37875" x="9488488" y="1552575"/>
          <p14:tracePt t="37887" x="9513888" y="1563688"/>
          <p14:tracePt t="37896" x="9513888" y="1576388"/>
          <p14:tracePt t="37908" x="9537700" y="1589088"/>
          <p14:tracePt t="37919" x="9575800" y="1601788"/>
          <p14:tracePt t="37925" x="9588500" y="1614488"/>
          <p14:tracePt t="37936" x="9601200" y="1614488"/>
          <p14:tracePt t="37944" x="9637713" y="1614488"/>
          <p14:tracePt t="37967" x="9688513" y="1627188"/>
          <p14:tracePt t="37974" x="9726613" y="1639888"/>
          <p14:tracePt t="37983" x="9788525" y="1652588"/>
          <p14:tracePt t="37994" x="9826625" y="1652588"/>
          <p14:tracePt t="38003" x="9875838" y="1652588"/>
          <p14:tracePt t="38014" x="9913938" y="1652588"/>
          <p14:tracePt t="38023" x="9926638" y="1652588"/>
          <p14:tracePt t="38034" x="9963150" y="1652588"/>
          <p14:tracePt t="38048" x="10013950" y="1652588"/>
          <p14:tracePt t="38054" x="10052050" y="1652588"/>
          <p14:tracePt t="38063" x="10064750" y="1652588"/>
          <p14:tracePt t="38072" x="10101263" y="1652588"/>
          <p14:tracePt t="38083" x="10139363" y="1652588"/>
          <p14:tracePt t="38094" x="10152063" y="1652588"/>
          <p14:tracePt t="38102" x="10188575" y="1652588"/>
          <p14:tracePt t="38113" x="10226675" y="1639888"/>
          <p14:tracePt t="38124" x="10252075" y="1639888"/>
          <p14:tracePt t="38133" x="10288588" y="1627188"/>
          <p14:tracePt t="38145" x="10352088" y="1614488"/>
          <p14:tracePt t="38153" x="10364788" y="1614488"/>
          <p14:tracePt t="38163" x="10401300" y="1601788"/>
          <p14:tracePt t="38175" x="10452100" y="1576388"/>
          <p14:tracePt t="38182" x="10514013" y="1552575"/>
          <p14:tracePt t="38191" x="10526713" y="1539875"/>
          <p14:tracePt t="38201" x="10577513" y="1514475"/>
          <p14:tracePt t="38211" x="10639425" y="1489075"/>
          <p14:tracePt t="38221" x="10664825" y="1476375"/>
          <p14:tracePt t="38231" x="10702925" y="1450975"/>
          <p14:tracePt t="38245" x="10726738" y="1439863"/>
          <p14:tracePt t="38258" x="10764838" y="1439863"/>
          <p14:tracePt t="38263" x="10790238" y="1427163"/>
          <p14:tracePt t="38272" x="10790238" y="1414463"/>
          <p14:tracePt t="38281" x="10815638" y="1389063"/>
          <p14:tracePt t="38292" x="10839450" y="1376363"/>
          <p14:tracePt t="38302" x="10852150" y="1376363"/>
          <p14:tracePt t="38310" x="10864850" y="1363663"/>
          <p14:tracePt t="38321" x="10902950" y="1339850"/>
          <p14:tracePt t="38330" x="10928350" y="1314450"/>
          <p14:tracePt t="38351" x="10939463" y="1301750"/>
          <p14:tracePt t="38362" x="10952163" y="1289050"/>
          <p14:tracePt t="38372" x="10952163" y="1276350"/>
          <p14:tracePt t="38385" x="10964863" y="1263650"/>
          <p14:tracePt t="38395" x="10964863" y="1250950"/>
          <p14:tracePt t="38402" x="10977563" y="1238250"/>
          <p14:tracePt t="38411" x="10990263" y="1238250"/>
          <p14:tracePt t="38420" x="10990263" y="1227138"/>
          <p14:tracePt t="38429" x="11002963" y="1214438"/>
          <p14:tracePt t="38440" x="11002963" y="1201738"/>
          <p14:tracePt t="38470" x="11002963" y="1189038"/>
          <p14:tracePt t="38491" x="11002963" y="1176338"/>
          <p14:tracePt t="38522" x="11002963" y="1163638"/>
          <p14:tracePt t="39332" x="11002963" y="1189038"/>
          <p14:tracePt t="39342" x="11002963" y="1250950"/>
          <p14:tracePt t="39354" x="11002963" y="1363663"/>
          <p14:tracePt t="39364" x="11002963" y="1463675"/>
          <p14:tracePt t="39376" x="11002963" y="1576388"/>
          <p14:tracePt t="39381" x="11002963" y="1663700"/>
          <p14:tracePt t="39392" x="11002963" y="1727200"/>
          <p14:tracePt t="39402" x="11002963" y="1789113"/>
          <p14:tracePt t="39411" x="11002963" y="1827213"/>
          <p14:tracePt t="39422" x="11002963" y="1865313"/>
          <p14:tracePt t="39432" x="11002963" y="1901825"/>
          <p14:tracePt t="39442" x="11002963" y="1927225"/>
          <p14:tracePt t="39455" x="11002963" y="1952625"/>
          <p14:tracePt t="39463" x="11002963" y="1978025"/>
          <p14:tracePt t="39477" x="11002963" y="1989138"/>
          <p14:tracePt t="39483" x="11002963" y="2014538"/>
          <p14:tracePt t="39492" x="11002963" y="2039938"/>
          <p14:tracePt t="39511" x="11002963" y="2065338"/>
          <p14:tracePt t="39521" x="11002963" y="2078038"/>
          <p14:tracePt t="39541" x="11002963" y="2089150"/>
          <p14:tracePt t="39551" x="11002963" y="2101850"/>
          <p14:tracePt t="39572" x="11002963" y="2114550"/>
          <p14:tracePt t="39580" x="11002963" y="2127250"/>
          <p14:tracePt t="39590" x="11002963" y="2139950"/>
          <p14:tracePt t="39601" x="11002963" y="2152650"/>
          <p14:tracePt t="39610" x="11002963" y="2178050"/>
          <p14:tracePt t="39620" x="11015663" y="2201863"/>
          <p14:tracePt t="39630" x="11028363" y="2201863"/>
          <p14:tracePt t="39640" x="11041063" y="2227263"/>
          <p14:tracePt t="39650" x="11041063" y="2252663"/>
          <p14:tracePt t="39660" x="11041063" y="2265363"/>
          <p14:tracePt t="39670" x="11041063" y="2278063"/>
          <p14:tracePt t="39681" x="11041063" y="2303463"/>
          <p14:tracePt t="39691" x="11041063" y="2314575"/>
          <p14:tracePt t="39701" x="11052175" y="2365375"/>
          <p14:tracePt t="39712" x="11077575" y="2439988"/>
          <p14:tracePt t="39721" x="11077575" y="2478088"/>
          <p14:tracePt t="39731" x="11077575" y="2527300"/>
          <p14:tracePt t="39738" x="11077575" y="2578100"/>
          <p14:tracePt t="39750" x="11077575" y="2616200"/>
          <p14:tracePt t="39759" x="11077575" y="2665413"/>
          <p14:tracePt t="39779" x="11077575" y="2690813"/>
          <p14:tracePt t="39788" x="11077575" y="2716213"/>
          <p14:tracePt t="39798" x="11077575" y="2728913"/>
          <p14:tracePt t="39808" x="11077575" y="2740025"/>
          <p14:tracePt t="39818" x="11077575" y="2752725"/>
          <p14:tracePt t="40088" x="11090275" y="2740025"/>
          <p14:tracePt t="40098" x="11115675" y="2716213"/>
          <p14:tracePt t="40108" x="11164888" y="2690813"/>
          <p14:tracePt t="40117" x="11202988" y="2678113"/>
          <p14:tracePt t="40127" x="11253788" y="2678113"/>
          <p14:tracePt t="40135" x="11328400" y="2652713"/>
          <p14:tracePt t="40145" x="11403013" y="2627313"/>
          <p14:tracePt t="40155" x="11479213" y="2616200"/>
          <p14:tracePt t="40165" x="11553825" y="2578100"/>
          <p14:tracePt t="40175" x="11591925" y="2578100"/>
          <p14:tracePt t="40187" x="11628438" y="2552700"/>
          <p14:tracePt t="40196" x="11679238" y="2552700"/>
          <p14:tracePt t="40209" x="11715750" y="2552700"/>
          <p14:tracePt t="40216" x="11753850" y="2552700"/>
          <p14:tracePt t="40225" x="11766550" y="2540000"/>
          <p14:tracePt t="40235" x="11779250" y="2527300"/>
          <p14:tracePt t="40245" x="11791950" y="2527300"/>
          <p14:tracePt t="40265" x="11804650" y="2527300"/>
          <p14:tracePt t="40296" x="11815763" y="2527300"/>
          <p14:tracePt t="40306" x="11828463" y="2527300"/>
          <p14:tracePt t="40373" x="11841163" y="2527300"/>
          <p14:tracePt t="40384" x="11853863" y="2527300"/>
          <p14:tracePt t="40404" x="11853863" y="2540000"/>
          <p14:tracePt t="40413" x="11866563" y="2540000"/>
          <p14:tracePt t="40424" x="11866563" y="2552700"/>
          <p14:tracePt t="40443" x="11879263" y="2565400"/>
          <p14:tracePt t="40453" x="11904663" y="2578100"/>
          <p14:tracePt t="40463" x="11928475" y="2590800"/>
          <p14:tracePt t="40483" x="11928475" y="2603500"/>
          <p14:tracePt t="40493" x="11941175" y="2603500"/>
          <p14:tracePt t="40503" x="11953875" y="2616200"/>
          <p14:tracePt t="40527" x="11966575" y="2616200"/>
          <p14:tracePt t="40534" x="11979275" y="2616200"/>
          <p14:tracePt t="40545" x="11979275" y="2627313"/>
          <p14:tracePt t="40552" x="11991975" y="2627313"/>
          <p14:tracePt t="40562" x="11991975" y="2640013"/>
          <p14:tracePt t="40611" x="11991975" y="2652713"/>
          <p14:tracePt t="40632" x="11991975" y="2665413"/>
          <p14:tracePt t="40641" x="11991975" y="2678113"/>
          <p14:tracePt t="40662" x="11991975" y="2690813"/>
          <p14:tracePt t="40672" x="11979275" y="2703513"/>
          <p14:tracePt t="40684" x="11979275" y="2716213"/>
          <p14:tracePt t="40711" x="11966575" y="2716213"/>
          <p14:tracePt t="40721" x="11966575" y="2728913"/>
          <p14:tracePt t="40741" x="11966575" y="2740025"/>
          <p14:tracePt t="40998" x="11979275" y="2740025"/>
          <p14:tracePt t="41009" x="11991975" y="2740025"/>
          <p14:tracePt t="41040" x="11991975" y="2728913"/>
          <p14:tracePt t="41058" x="12004675" y="2728913"/>
          <p14:tracePt t="41169" x="12004675" y="2716213"/>
          <p14:tracePt t="41206" x="12004675" y="2703513"/>
          <p14:tracePt t="41504" x="12004675" y="2690813"/>
          <p14:tracePt t="43170" x="11991975" y="2690813"/>
          <p14:tracePt t="43181" x="11966575" y="2690813"/>
          <p14:tracePt t="43191" x="11953875" y="2690813"/>
          <p14:tracePt t="43200" x="11917363" y="2690813"/>
          <p14:tracePt t="43210" x="11866563" y="2690813"/>
          <p14:tracePt t="43220" x="11766550" y="2690813"/>
          <p14:tracePt t="43230" x="11603038" y="2678113"/>
          <p14:tracePt t="43241" x="11328400" y="2640013"/>
          <p14:tracePt t="43250" x="11041063" y="2603500"/>
          <p14:tracePt t="43260" x="10664825" y="2552700"/>
          <p14:tracePt t="43270" x="10452100" y="2503488"/>
          <p14:tracePt t="43281" x="10213975" y="2465388"/>
          <p14:tracePt t="43292" x="10013950" y="2427288"/>
          <p14:tracePt t="43301" x="9863138" y="2378075"/>
          <p14:tracePt t="43311" x="9713913" y="2339975"/>
          <p14:tracePt t="43319" x="9575800" y="2303463"/>
          <p14:tracePt t="43329" x="9463088" y="2278063"/>
          <p14:tracePt t="43341" x="9350375" y="2239963"/>
          <p14:tracePt t="43349" x="9275763" y="2214563"/>
          <p14:tracePt t="43361" x="9224963" y="2190750"/>
          <p14:tracePt t="43369" x="9175750" y="2178050"/>
          <p14:tracePt t="43379" x="9124950" y="2152650"/>
          <p14:tracePt t="43391" x="9088438" y="2139950"/>
          <p14:tracePt t="43401" x="9063038" y="2114550"/>
          <p14:tracePt t="43411" x="9024938" y="2101850"/>
          <p14:tracePt t="43423" x="8999538" y="2089150"/>
          <p14:tracePt t="43431" x="8975725" y="2078038"/>
          <p14:tracePt t="43439" x="8950325" y="2052638"/>
          <p14:tracePt t="43451" x="8912225" y="2039938"/>
          <p14:tracePt t="43458" x="8874125" y="2027238"/>
          <p14:tracePt t="43468" x="8863013" y="2027238"/>
          <p14:tracePt t="43478" x="8812213" y="2001838"/>
          <p14:tracePt t="43489" x="8763000" y="1989138"/>
          <p14:tracePt t="43498" x="8724900" y="1978025"/>
          <p14:tracePt t="43508" x="8686800" y="1978025"/>
          <p14:tracePt t="43519" x="8650288" y="1965325"/>
          <p14:tracePt t="43529" x="8624888" y="1965325"/>
          <p14:tracePt t="43541" x="8599488" y="1952625"/>
          <p14:tracePt t="43548" x="8561388" y="1939925"/>
          <p14:tracePt t="43557" x="8524875" y="1939925"/>
          <p14:tracePt t="43568" x="8512175" y="1927225"/>
          <p14:tracePt t="43577" x="8474075" y="1914525"/>
          <p14:tracePt t="43587" x="8435975" y="1914525"/>
          <p14:tracePt t="43597" x="8412163" y="1901825"/>
          <p14:tracePt t="43607" x="8399463" y="1876425"/>
          <p14:tracePt t="43617" x="8386763" y="1876425"/>
          <p14:tracePt t="43627" x="8374063" y="1852613"/>
          <p14:tracePt t="43637" x="8361363" y="1827213"/>
          <p14:tracePt t="43647" x="8361363" y="1801813"/>
          <p14:tracePt t="43657" x="8361363" y="1776413"/>
          <p14:tracePt t="43669" x="8361363" y="1752600"/>
          <p14:tracePt t="43679" x="8361363" y="1727200"/>
          <p14:tracePt t="43690" x="8361363" y="1714500"/>
          <p14:tracePt t="43696" x="8386763" y="1701800"/>
          <p14:tracePt t="43706" x="8399463" y="1676400"/>
          <p14:tracePt t="43717" x="8474075" y="1652588"/>
          <p14:tracePt t="43726" x="8537575" y="1639888"/>
          <p14:tracePt t="43737" x="8574088" y="1614488"/>
          <p14:tracePt t="43746" x="8624888" y="1614488"/>
          <p14:tracePt t="43758" x="8674100" y="1601788"/>
          <p14:tracePt t="43767" x="8699500" y="1601788"/>
          <p14:tracePt t="43777" x="8724900" y="1601788"/>
          <p14:tracePt t="43791" x="8750300" y="1601788"/>
          <p14:tracePt t="43798" x="8763000" y="1601788"/>
          <p14:tracePt t="43808" x="8774113" y="1601788"/>
          <p14:tracePt t="43815" x="8786813" y="1601788"/>
          <p14:tracePt t="43825" x="8799513" y="1601788"/>
          <p14:tracePt t="43835" x="8824913" y="1601788"/>
          <p14:tracePt t="43845" x="8837613" y="1601788"/>
          <p14:tracePt t="43855" x="8850313" y="1601788"/>
          <p14:tracePt t="43865" x="8874125" y="1601788"/>
          <p14:tracePt t="43876" x="8886825" y="1601788"/>
          <p14:tracePt t="43897" x="8899525" y="1601788"/>
          <p14:tracePt t="43918" x="8924925" y="1601788"/>
          <p14:tracePt t="43935" x="8937625" y="1601788"/>
          <p14:tracePt t="43944" x="8963025" y="1601788"/>
          <p14:tracePt t="43965" x="8986838" y="1601788"/>
          <p14:tracePt t="43974" x="9012238" y="1601788"/>
          <p14:tracePt t="43984" x="9024938" y="1601788"/>
          <p14:tracePt t="43994" x="9088438" y="1601788"/>
          <p14:tracePt t="44005" x="9137650" y="1601788"/>
          <p14:tracePt t="44017" x="9188450" y="1601788"/>
          <p14:tracePt t="44025" x="9212263" y="1614488"/>
          <p14:tracePt t="44033" x="9237663" y="1614488"/>
          <p14:tracePt t="44044" x="9250363" y="1627188"/>
          <p14:tracePt t="44053" x="9263063" y="1627188"/>
          <p14:tracePt t="44064" x="9288463" y="1627188"/>
          <p14:tracePt t="44074" x="9301163" y="1639888"/>
          <p14:tracePt t="44083" x="9312275" y="1652588"/>
          <p14:tracePt t="44094" x="9337675" y="1663700"/>
          <p14:tracePt t="44103" x="9350375" y="1676400"/>
          <p14:tracePt t="44114" x="9363075" y="1676400"/>
          <p14:tracePt t="44123" x="9388475" y="1701800"/>
          <p14:tracePt t="44133" x="9413875" y="1714500"/>
          <p14:tracePt t="44143" x="9424988" y="1727200"/>
          <p14:tracePt t="44152" x="9437688" y="1727200"/>
          <p14:tracePt t="44164" x="9450388" y="1739900"/>
          <p14:tracePt t="44172" x="9463088" y="1765300"/>
          <p14:tracePt t="44182" x="9463088" y="1789113"/>
          <p14:tracePt t="44193" x="9488488" y="1801813"/>
          <p14:tracePt t="44202" x="9488488" y="1814513"/>
          <p14:tracePt t="44212" x="9501188" y="1839913"/>
          <p14:tracePt t="44222" x="9513888" y="1852613"/>
          <p14:tracePt t="44232" x="9537700" y="1876425"/>
          <p14:tracePt t="44242" x="9563100" y="1914525"/>
          <p14:tracePt t="44252" x="9588500" y="1939925"/>
          <p14:tracePt t="44262" x="9588500" y="1965325"/>
          <p14:tracePt t="44271" x="9588500" y="1978025"/>
          <p14:tracePt t="44282" x="9613900" y="2027238"/>
          <p14:tracePt t="44292" x="9637713" y="2065338"/>
          <p14:tracePt t="44302" x="9650413" y="2089150"/>
          <p14:tracePt t="44311" x="9675813" y="2139950"/>
          <p14:tracePt t="44321" x="9701213" y="2178050"/>
          <p14:tracePt t="44331" x="9713913" y="2214563"/>
          <p14:tracePt t="44341" x="9713913" y="2227263"/>
          <p14:tracePt t="44351" x="9726613" y="2252663"/>
          <p14:tracePt t="44361" x="9739313" y="2278063"/>
          <p14:tracePt t="44371" x="9750425" y="2303463"/>
          <p14:tracePt t="44390" x="9763125" y="2327275"/>
          <p14:tracePt t="44400" x="9775825" y="2352675"/>
          <p14:tracePt t="44410" x="9788525" y="2365375"/>
          <p14:tracePt t="44420" x="9801225" y="2365375"/>
          <p14:tracePt t="44430" x="9826625" y="2390775"/>
          <p14:tracePt t="44440" x="9839325" y="2414588"/>
          <p14:tracePt t="44450" x="9863138" y="2427288"/>
          <p14:tracePt t="44460" x="9888538" y="2439988"/>
          <p14:tracePt t="44479" x="9888538" y="2452688"/>
          <p14:tracePt t="44490" x="9913938" y="2478088"/>
          <p14:tracePt t="44500" x="9939338" y="2490788"/>
          <p14:tracePt t="44510" x="9952038" y="2490788"/>
          <p14:tracePt t="44520" x="9952038" y="2503488"/>
          <p14:tracePt t="44530" x="9952038" y="2516188"/>
          <p14:tracePt t="44541" x="9975850" y="2527300"/>
          <p14:tracePt t="44549" x="9988550" y="2527300"/>
          <p14:tracePt t="44559" x="9988550" y="2540000"/>
          <p14:tracePt t="44570" x="9988550" y="2565400"/>
          <p14:tracePt t="44579" x="10013950" y="2578100"/>
          <p14:tracePt t="44591" x="10039350" y="2578100"/>
          <p14:tracePt t="44599" x="10039350" y="2590800"/>
          <p14:tracePt t="44609" x="10052050" y="2603500"/>
          <p14:tracePt t="44619" x="10064750" y="2616200"/>
          <p14:tracePt t="44628" x="10075863" y="2616200"/>
          <p14:tracePt t="44648" x="10101263" y="2627313"/>
          <p14:tracePt t="44658" x="10113963" y="2627313"/>
          <p14:tracePt t="44670" x="10126663" y="2640013"/>
          <p14:tracePt t="44679" x="10139363" y="2640013"/>
          <p14:tracePt t="44688" x="10152063" y="2652713"/>
          <p14:tracePt t="44708" x="10164763" y="2652713"/>
          <p14:tracePt t="44720" x="10177463" y="2665413"/>
          <p14:tracePt t="44740" x="10188575" y="2678113"/>
          <p14:tracePt t="44750" x="10201275" y="2678113"/>
          <p14:tracePt t="44759" x="10213975" y="2690813"/>
          <p14:tracePt t="44788" x="10226675" y="2690813"/>
          <p14:tracePt t="44798" x="10239375" y="2690813"/>
          <p14:tracePt t="44807" x="10252075" y="2690813"/>
          <p14:tracePt t="44817" x="10264775" y="2690813"/>
          <p14:tracePt t="44838" x="10277475" y="2690813"/>
          <p14:tracePt t="44849" x="10288588" y="2690813"/>
          <p14:tracePt t="44879" x="10301288" y="2690813"/>
          <p14:tracePt t="44889" x="10313988" y="2678113"/>
          <p14:tracePt t="44906" x="10326688" y="2665413"/>
          <p14:tracePt t="44917" x="10339388" y="2652713"/>
          <p14:tracePt t="44926" x="10352088" y="2640013"/>
          <p14:tracePt t="44936" x="10352088" y="2627313"/>
          <p14:tracePt t="44946" x="10364788" y="2627313"/>
          <p14:tracePt t="44975" x="10390188" y="2590800"/>
          <p14:tracePt t="44986" x="10390188" y="2565400"/>
          <p14:tracePt t="44996" x="10401300" y="2552700"/>
          <p14:tracePt t="45006" x="10414000" y="2540000"/>
          <p14:tracePt t="45015" x="10426700" y="2516188"/>
          <p14:tracePt t="45025" x="10439400" y="2490788"/>
          <p14:tracePt t="45035" x="10452100" y="2452688"/>
          <p14:tracePt t="45046" x="10452100" y="2427288"/>
          <p14:tracePt t="45056" x="10464800" y="2352675"/>
          <p14:tracePt t="45065" x="10477500" y="2303463"/>
          <p14:tracePt t="45076" x="10490200" y="2278063"/>
          <p14:tracePt t="45087" x="10490200" y="2239963"/>
          <p14:tracePt t="45097" x="10490200" y="2214563"/>
          <p14:tracePt t="45106" x="10502900" y="2190750"/>
          <p14:tracePt t="45115" x="10514013" y="2178050"/>
          <p14:tracePt t="45124" x="10526713" y="2165350"/>
          <p14:tracePt t="45134" x="10539413" y="2139950"/>
          <p14:tracePt t="45145" x="10552113" y="2127250"/>
          <p14:tracePt t="45154" x="10552113" y="2101850"/>
          <p14:tracePt t="45164" x="10552113" y="2089150"/>
          <p14:tracePt t="45174" x="10564813" y="2078038"/>
          <p14:tracePt t="45184" x="10577513" y="2052638"/>
          <p14:tracePt t="45194" x="10590213" y="2027238"/>
          <p14:tracePt t="45206" x="10602913" y="2014538"/>
          <p14:tracePt t="45226" x="10602913" y="2001838"/>
          <p14:tracePt t="45235" x="10614025" y="1989138"/>
          <p14:tracePt t="45251" x="10614025" y="1978025"/>
          <p14:tracePt t="45255" x="10626725" y="1978025"/>
          <p14:tracePt t="45263" x="10626725" y="1965325"/>
          <p14:tracePt t="45273" x="10639425" y="1952625"/>
          <p14:tracePt t="45303" x="10652125" y="1952625"/>
          <p14:tracePt t="45313" x="10652125" y="1939925"/>
          <p14:tracePt t="45327" x="10664825" y="1939925"/>
          <p14:tracePt t="45334" x="10664825" y="1927225"/>
          <p14:tracePt t="45347" x="10677525" y="1927225"/>
          <p14:tracePt t="45354" x="10677525" y="1914525"/>
          <p14:tracePt t="45364" x="10690225" y="1914525"/>
          <p14:tracePt t="45375" x="10702925" y="1914525"/>
          <p14:tracePt t="45393" x="10726738" y="1914525"/>
          <p14:tracePt t="45402" x="10752138" y="1914525"/>
          <p14:tracePt t="45412" x="10752138" y="1927225"/>
          <p14:tracePt t="45423" x="10777538" y="1952625"/>
          <p14:tracePt t="45432" x="10790238" y="1952625"/>
          <p14:tracePt t="45447" x="10790238" y="1965325"/>
          <p14:tracePt t="45454" x="10790238" y="1978025"/>
          <p14:tracePt t="45463" x="10802938" y="1989138"/>
          <p14:tracePt t="45474" x="10815638" y="2001838"/>
          <p14:tracePt t="45484" x="10828338" y="2014538"/>
          <p14:tracePt t="45493" x="10828338" y="2027238"/>
          <p14:tracePt t="45502" x="10828338" y="2065338"/>
          <p14:tracePt t="45511" x="10839450" y="2114550"/>
          <p14:tracePt t="45521" x="10852150" y="2165350"/>
          <p14:tracePt t="45531" x="10864850" y="2201863"/>
          <p14:tracePt t="45541" x="10864850" y="2227263"/>
          <p14:tracePt t="45551" x="10864850" y="2252663"/>
          <p14:tracePt t="45561" x="10864850" y="2290763"/>
          <p14:tracePt t="45572" x="10864850" y="2303463"/>
          <p14:tracePt t="45580" x="10877550" y="2339975"/>
          <p14:tracePt t="45591" x="10877550" y="2378075"/>
          <p14:tracePt t="45601" x="10877550" y="2414588"/>
          <p14:tracePt t="45610" x="10877550" y="2427288"/>
          <p14:tracePt t="45621" x="10877550" y="2452688"/>
          <p14:tracePt t="45630" x="10877550" y="2465388"/>
          <p14:tracePt t="45640" x="10890250" y="2503488"/>
          <p14:tracePt t="45650" x="10902950" y="2540000"/>
          <p14:tracePt t="45661" x="10915650" y="2603500"/>
          <p14:tracePt t="45670" x="10928350" y="2640013"/>
          <p14:tracePt t="45681" x="10939463" y="2690813"/>
          <p14:tracePt t="45691" x="10952163" y="2716213"/>
          <p14:tracePt t="45701" x="10964863" y="2740025"/>
          <p14:tracePt t="45712" x="10977563" y="2752725"/>
          <p14:tracePt t="45724" x="10977563" y="2778125"/>
          <p14:tracePt t="45731" x="10990263" y="2803525"/>
          <p14:tracePt t="45739" x="10990263" y="2816225"/>
          <p14:tracePt t="45750" x="11002963" y="2828925"/>
          <p14:tracePt t="45759" x="11015663" y="2840038"/>
          <p14:tracePt t="45779" x="11028363" y="2852738"/>
          <p14:tracePt t="45788" x="11028363" y="2865438"/>
          <p14:tracePt t="45801" x="11041063" y="2878138"/>
          <p14:tracePt t="45810" x="11052175" y="2878138"/>
          <p14:tracePt t="45825" x="11052175" y="2890838"/>
          <p14:tracePt t="45830" x="11064875" y="2916238"/>
          <p14:tracePt t="45849" x="11077575" y="2916238"/>
          <p14:tracePt t="45878" x="11090275" y="2928938"/>
          <p14:tracePt t="45898" x="11090275" y="2941638"/>
          <p14:tracePt t="45908" x="11102975" y="2941638"/>
          <p14:tracePt t="45924" x="11115675" y="2952750"/>
          <p14:tracePt t="45930" x="11128375" y="2952750"/>
          <p14:tracePt t="45973" x="11141075" y="2952750"/>
          <p14:tracePt t="45977" x="11153775" y="2952750"/>
          <p14:tracePt t="45988" x="11164888" y="2952750"/>
          <p14:tracePt t="46018" x="11177588" y="2952750"/>
          <p14:tracePt t="46038" x="11190288" y="2952750"/>
          <p14:tracePt t="46058" x="11202988" y="2952750"/>
          <p14:tracePt t="46081" x="11215688" y="2941638"/>
          <p14:tracePt t="46088" x="11228388" y="2928938"/>
          <p14:tracePt t="46107" x="11253788" y="2890838"/>
          <p14:tracePt t="46116" x="11266488" y="2840038"/>
          <p14:tracePt t="46126" x="11277600" y="2790825"/>
          <p14:tracePt t="46137" x="11290300" y="2752725"/>
          <p14:tracePt t="46146" x="11303000" y="2716213"/>
          <p14:tracePt t="46159" x="11315700" y="2678113"/>
          <p14:tracePt t="46167" x="11328400" y="2627313"/>
          <p14:tracePt t="46178" x="11341100" y="2590800"/>
          <p14:tracePt t="46186" x="11353800" y="2552700"/>
          <p14:tracePt t="46196" x="11366500" y="2516188"/>
          <p14:tracePt t="46206" x="11377613" y="2503488"/>
          <p14:tracePt t="46216" x="11377613" y="2478088"/>
          <p14:tracePt t="46226" x="11377613" y="2465388"/>
          <p14:tracePt t="46235" x="11377613" y="2452688"/>
          <p14:tracePt t="46245" x="11377613" y="2427288"/>
          <p14:tracePt t="46256" x="11390313" y="2403475"/>
          <p14:tracePt t="46276" x="11390313" y="2365375"/>
          <p14:tracePt t="46287" x="11403013" y="2339975"/>
          <p14:tracePt t="46297" x="11415713" y="2327275"/>
          <p14:tracePt t="46308" x="11428413" y="2303463"/>
          <p14:tracePt t="46316" x="11441113" y="2278063"/>
          <p14:tracePt t="46327" x="11441113" y="2265363"/>
          <p14:tracePt t="46336" x="11441113" y="2252663"/>
          <p14:tracePt t="46345" x="11453813" y="2227263"/>
          <p14:tracePt t="46354" x="11453813" y="2201863"/>
          <p14:tracePt t="46374" x="11453813" y="2190750"/>
          <p14:tracePt t="46384" x="11466513" y="2165350"/>
          <p14:tracePt t="46394" x="11479213" y="2165350"/>
          <p14:tracePt t="46407" x="11479213" y="2152650"/>
          <p14:tracePt t="46415" x="11490325" y="2139950"/>
          <p14:tracePt t="46434" x="11503025" y="2127250"/>
          <p14:tracePt t="46453" x="11515725" y="2127250"/>
          <p14:tracePt t="46464" x="11528425" y="2127250"/>
          <p14:tracePt t="46473" x="11528425" y="2114550"/>
          <p14:tracePt t="46494" x="11541125" y="2101850"/>
          <p14:tracePt t="46503" x="11553825" y="2101850"/>
          <p14:tracePt t="46535" x="11566525" y="2101850"/>
          <p14:tracePt t="46553" x="11579225" y="2101850"/>
          <p14:tracePt t="46562" x="11591925" y="2101850"/>
          <p14:tracePt t="46632" x="11603038" y="2101850"/>
          <p14:tracePt t="46642" x="11603038" y="2114550"/>
          <p14:tracePt t="46693" x="11603038" y="2127250"/>
          <p14:tracePt t="46711" x="11603038" y="2139950"/>
          <p14:tracePt t="46722" x="11603038" y="2152650"/>
          <p14:tracePt t="46741" x="11603038" y="2165350"/>
          <p14:tracePt t="46752" x="11603038" y="2178050"/>
          <p14:tracePt t="46762" x="11603038" y="2190750"/>
          <p14:tracePt t="46785" x="11603038" y="2201863"/>
          <p14:tracePt t="46801" x="11603038" y="2214563"/>
          <p14:tracePt t="46851" x="11603038" y="2227263"/>
          <p14:tracePt t="46870" x="11603038" y="2239963"/>
          <p14:tracePt t="48586" x="11591925" y="2239963"/>
          <p14:tracePt t="48606" x="11579225" y="2252663"/>
          <p14:tracePt t="48616" x="11566525" y="2252663"/>
          <p14:tracePt t="48626" x="11528425" y="2265363"/>
          <p14:tracePt t="48636" x="11441113" y="2303463"/>
          <p14:tracePt t="48645" x="11241088" y="2352675"/>
          <p14:tracePt t="48656" x="10839450" y="2465388"/>
          <p14:tracePt t="48666" x="10277475" y="2616200"/>
          <p14:tracePt t="48675" x="9588500" y="2790825"/>
          <p14:tracePt t="48689" x="8886825" y="2965450"/>
          <p14:tracePt t="48697" x="7999413" y="3165475"/>
          <p14:tracePt t="48707" x="7110413" y="3290888"/>
          <p14:tracePt t="48715" x="6083300" y="3490913"/>
          <p14:tracePt t="48725" x="5057775" y="3654425"/>
          <p14:tracePt t="48736" x="4256088" y="3779838"/>
          <p14:tracePt t="48745" x="3541713" y="3841750"/>
          <p14:tracePt t="48756" x="2828925" y="3929063"/>
          <p14:tracePt t="48765" x="2216150" y="3954463"/>
          <p14:tracePt t="48775" x="1890713" y="3979863"/>
          <p14:tracePt t="48785" x="1614488" y="3992563"/>
          <p14:tracePt t="48794" x="1439863" y="4017963"/>
          <p14:tracePt t="48811" x="1314450" y="4017963"/>
          <p14:tracePt t="48816" x="1227138" y="4017963"/>
          <p14:tracePt t="48825" x="1163638" y="4005263"/>
          <p14:tracePt t="48835" x="1114425" y="3992563"/>
          <p14:tracePt t="48843" x="1063625" y="3979863"/>
          <p14:tracePt t="48854" x="1038225" y="3967163"/>
          <p14:tracePt t="48864" x="1014413" y="3967163"/>
          <p14:tracePt t="48873" x="1014413" y="3954463"/>
          <p14:tracePt t="48974" x="1001713" y="3954463"/>
          <p14:tracePt t="48983" x="989013" y="3954463"/>
          <p14:tracePt t="49013" x="976313" y="3954463"/>
          <p14:tracePt t="49032" x="963613" y="3967163"/>
          <p14:tracePt t="49044" x="963613" y="3979863"/>
          <p14:tracePt t="49053" x="950913" y="3992563"/>
          <p14:tracePt t="49074" x="938213" y="3992563"/>
          <p14:tracePt t="49112" x="938213" y="4005263"/>
          <p14:tracePt t="49131" x="950913" y="4029075"/>
          <p14:tracePt t="49141" x="989013" y="4041775"/>
          <p14:tracePt t="49152" x="1014413" y="4054475"/>
          <p14:tracePt t="49164" x="1050925" y="4054475"/>
          <p14:tracePt t="49172" x="1089025" y="4079875"/>
          <p14:tracePt t="49183" x="1150938" y="4117975"/>
          <p14:tracePt t="49192" x="1189038" y="4117975"/>
          <p14:tracePt t="49200" x="1239838" y="4129088"/>
          <p14:tracePt t="49211" x="1327150" y="4167188"/>
          <p14:tracePt t="49221" x="1401763" y="4192588"/>
          <p14:tracePt t="49231" x="1476375" y="4230688"/>
          <p14:tracePt t="49241" x="1539875" y="4241800"/>
          <p14:tracePt t="49251" x="1614488" y="4267200"/>
          <p14:tracePt t="49262" x="1701800" y="4279900"/>
          <p14:tracePt t="49270" x="1778000" y="4292600"/>
          <p14:tracePt t="49283" x="1827213" y="4305300"/>
          <p14:tracePt t="49293" x="1839913" y="4318000"/>
          <p14:tracePt t="49301" x="1890713" y="4318000"/>
          <p14:tracePt t="49310" x="1939925" y="4330700"/>
          <p14:tracePt t="49319" x="1978025" y="4330700"/>
          <p14:tracePt t="49330" x="2003425" y="4341813"/>
          <p14:tracePt t="49340" x="2027238" y="4354513"/>
          <p14:tracePt t="49349" x="2065338" y="4354513"/>
          <p14:tracePt t="49359" x="2090738" y="4367213"/>
          <p14:tracePt t="49370" x="2127250" y="4367213"/>
          <p14:tracePt t="49379" x="2152650" y="4367213"/>
          <p14:tracePt t="49389" x="2178050" y="4367213"/>
          <p14:tracePt t="49401" x="2216150" y="4367213"/>
          <p14:tracePt t="49412" x="2252663" y="4367213"/>
          <p14:tracePt t="49420" x="2265363" y="4367213"/>
          <p14:tracePt t="49431" x="2303463" y="4367213"/>
          <p14:tracePt t="49442" x="2339975" y="4367213"/>
          <p14:tracePt t="49459" x="2378075" y="4367213"/>
          <p14:tracePt t="49469" x="2390775" y="4367213"/>
          <p14:tracePt t="49479" x="2428875" y="4367213"/>
          <p14:tracePt t="49488" x="2465388" y="4354513"/>
          <p14:tracePt t="49498" x="2478088" y="4354513"/>
          <p14:tracePt t="49509" x="2503488" y="4341813"/>
          <p14:tracePt t="49520" x="2541588" y="4341813"/>
          <p14:tracePt t="49529" x="2554288" y="4330700"/>
          <p14:tracePt t="49540" x="2578100" y="4330700"/>
          <p14:tracePt t="49548" x="2603500" y="4330700"/>
          <p14:tracePt t="49559" x="2616200" y="4318000"/>
          <p14:tracePt t="49568" x="2641600" y="4318000"/>
          <p14:tracePt t="49578" x="2667000" y="4305300"/>
          <p14:tracePt t="49589" x="2678113" y="4305300"/>
          <p14:tracePt t="49597" x="2703513" y="4292600"/>
          <p14:tracePt t="49610" x="2728913" y="4279900"/>
          <p14:tracePt t="49617" x="2741613" y="4279900"/>
          <p14:tracePt t="49627" x="2767013" y="4267200"/>
          <p14:tracePt t="49639" x="2790825" y="4267200"/>
          <p14:tracePt t="49647" x="2803525" y="4267200"/>
          <p14:tracePt t="49657" x="2816225" y="4254500"/>
          <p14:tracePt t="49667" x="2841625" y="4254500"/>
          <p14:tracePt t="49678" x="2854325" y="4241800"/>
          <p14:tracePt t="49687" x="2867025" y="4241800"/>
          <p14:tracePt t="49697" x="2903538" y="4241800"/>
          <p14:tracePt t="49706" x="2916238" y="4241800"/>
          <p14:tracePt t="49716" x="2928938" y="4241800"/>
          <p14:tracePt t="49727" x="2967038" y="4241800"/>
          <p14:tracePt t="49736" x="2979738" y="4241800"/>
          <p14:tracePt t="49746" x="2992438" y="4241800"/>
          <p14:tracePt t="49757" x="3003550" y="4241800"/>
          <p14:tracePt t="49766" x="3016250" y="4241800"/>
          <p14:tracePt t="49776" x="3041650" y="4241800"/>
          <p14:tracePt t="49786" x="3054350" y="4241800"/>
          <p14:tracePt t="49796" x="3067050" y="4241800"/>
          <p14:tracePt t="49806" x="3092450" y="4241800"/>
          <p14:tracePt t="49816" x="3103563" y="4241800"/>
          <p14:tracePt t="49825" x="3116263" y="4241800"/>
          <p14:tracePt t="49836" x="3141663" y="4241800"/>
          <p14:tracePt t="49846" x="3154363" y="4241800"/>
          <p14:tracePt t="49855" x="3167063" y="4241800"/>
          <p14:tracePt t="49865" x="3179763" y="4241800"/>
          <p14:tracePt t="49876" x="3192463" y="4241800"/>
          <p14:tracePt t="49886" x="3216275" y="4241800"/>
          <p14:tracePt t="49895" x="3216275" y="4230688"/>
          <p14:tracePt t="49905" x="3228975" y="4230688"/>
          <p14:tracePt t="49925" x="3241675" y="4230688"/>
          <p14:tracePt t="49944" x="3254375" y="4230688"/>
          <p14:tracePt t="49954" x="3267075" y="4230688"/>
          <p14:tracePt t="49985" x="3279775" y="4230688"/>
          <p14:tracePt t="50010" x="3292475" y="4230688"/>
          <p14:tracePt t="50034" x="3292475" y="4217988"/>
          <p14:tracePt t="50064" x="3305175" y="4217988"/>
          <p14:tracePt t="50403" x="3305175" y="4205288"/>
          <p14:tracePt t="50415" x="3367088" y="4192588"/>
          <p14:tracePt t="50421" x="3429000" y="4179888"/>
          <p14:tracePt t="50431" x="3541713" y="4179888"/>
          <p14:tracePt t="50441" x="3630613" y="4167188"/>
          <p14:tracePt t="50451" x="3705225" y="4154488"/>
          <p14:tracePt t="50462" x="3792538" y="4154488"/>
          <p14:tracePt t="50471" x="3856038" y="4154488"/>
          <p14:tracePt t="50482" x="3905250" y="4154488"/>
          <p14:tracePt t="50495" x="3968750" y="4154488"/>
          <p14:tracePt t="50502" x="4005263" y="4154488"/>
          <p14:tracePt t="50513" x="4056063" y="4154488"/>
          <p14:tracePt t="50523" x="4092575" y="4154488"/>
          <p14:tracePt t="50531" x="4130675" y="4167188"/>
          <p14:tracePt t="50541" x="4143375" y="4167188"/>
          <p14:tracePt t="50550" x="4156075" y="4167188"/>
          <p14:tracePt t="50580" x="4168775" y="4179888"/>
          <p14:tracePt t="50591" x="4181475" y="4179888"/>
          <p14:tracePt t="50610" x="4192588" y="4179888"/>
          <p14:tracePt t="50619" x="4205288" y="4179888"/>
          <p14:tracePt t="50629" x="4205288" y="4192588"/>
          <p14:tracePt t="50640" x="4217988" y="4192588"/>
          <p14:tracePt t="50649" x="4230688" y="4192588"/>
          <p14:tracePt t="50669" x="4243388" y="4192588"/>
          <p14:tracePt t="50679" x="4281488" y="4205288"/>
          <p14:tracePt t="50689" x="4294188" y="4205288"/>
          <p14:tracePt t="50698" x="4318000" y="4217988"/>
          <p14:tracePt t="50708" x="4356100" y="4217988"/>
          <p14:tracePt t="50720" x="4368800" y="4217988"/>
          <p14:tracePt t="50731" x="4394200" y="4217988"/>
          <p14:tracePt t="50742" x="4430713" y="4217988"/>
          <p14:tracePt t="50751" x="4443413" y="4217988"/>
          <p14:tracePt t="50760" x="4456113" y="4217988"/>
          <p14:tracePt t="50771" x="4494213" y="4217988"/>
          <p14:tracePt t="50779" x="4518025" y="4217988"/>
          <p14:tracePt t="50789" x="4530725" y="4217988"/>
          <p14:tracePt t="50798" x="4556125" y="4230688"/>
          <p14:tracePt t="50808" x="4568825" y="4241800"/>
          <p14:tracePt t="50818" x="4581525" y="4241800"/>
          <p14:tracePt t="50827" x="4606925" y="4241800"/>
          <p14:tracePt t="50843" x="4619625" y="4241800"/>
          <p14:tracePt t="50850" x="4643438" y="4241800"/>
          <p14:tracePt t="50859" x="4656138" y="4241800"/>
          <p14:tracePt t="50870" x="4681538" y="4241800"/>
          <p14:tracePt t="50879" x="4732338" y="4241800"/>
          <p14:tracePt t="50893" x="4768850" y="4241800"/>
          <p14:tracePt t="50897" x="4781550" y="4241800"/>
          <p14:tracePt t="50907" x="4819650" y="4241800"/>
          <p14:tracePt t="50917" x="4856163" y="4241800"/>
          <p14:tracePt t="50927" x="4868863" y="4241800"/>
          <p14:tracePt t="50937" x="4894263" y="4241800"/>
          <p14:tracePt t="50946" x="4906963" y="4241800"/>
          <p14:tracePt t="50965" x="4919663" y="4241800"/>
          <p14:tracePt t="50967" x="4945063" y="4241800"/>
          <p14:tracePt t="50977" x="4968875" y="4241800"/>
          <p14:tracePt t="50987" x="4981575" y="4241800"/>
          <p14:tracePt t="50999" x="5006975" y="4241800"/>
          <p14:tracePt t="51009" x="5019675" y="4241800"/>
          <p14:tracePt t="51016" x="5032375" y="4230688"/>
          <p14:tracePt t="51026" x="5057775" y="4230688"/>
          <p14:tracePt t="51036" x="5068888" y="4230688"/>
          <p14:tracePt t="51046" x="5081588" y="4230688"/>
          <p14:tracePt t="51056" x="5106988" y="4230688"/>
          <p14:tracePt t="51066" x="5119688" y="4230688"/>
          <p14:tracePt t="51076" x="5132388" y="4230688"/>
          <p14:tracePt t="51088" x="5145088" y="4230688"/>
          <p14:tracePt t="51098" x="5170488" y="4230688"/>
          <p14:tracePt t="51127" x="5181600" y="4230688"/>
          <p14:tracePt t="51135" x="5207000" y="4230688"/>
          <p14:tracePt t="51155" x="5219700" y="4230688"/>
          <p14:tracePt t="51166" x="5245100" y="4230688"/>
          <p14:tracePt t="51175" x="5257800" y="4230688"/>
          <p14:tracePt t="51185" x="5270500" y="4230688"/>
          <p14:tracePt t="51197" x="5294313" y="4230688"/>
          <p14:tracePt t="51219" x="5319713" y="4230688"/>
          <p14:tracePt t="51236" x="5345113" y="4230688"/>
          <p14:tracePt t="51248" x="5357813" y="4230688"/>
          <p14:tracePt t="51255" x="5370513" y="4230688"/>
          <p14:tracePt t="51265" x="5394325" y="4230688"/>
          <p14:tracePt t="51274" x="5407025" y="4230688"/>
          <p14:tracePt t="51284" x="5419725" y="4230688"/>
          <p14:tracePt t="51295" x="5432425" y="4230688"/>
          <p14:tracePt t="51304" x="5445125" y="4230688"/>
          <p14:tracePt t="51315" x="5470525" y="4230688"/>
          <p14:tracePt t="51346" x="5483225" y="4230688"/>
          <p14:tracePt t="51355" x="5507038" y="4230688"/>
          <p14:tracePt t="51383" x="5519738" y="4230688"/>
          <p14:tracePt t="51403" x="5532438" y="4230688"/>
          <p14:tracePt t="51413" x="5545138" y="4230688"/>
          <p14:tracePt t="51445" x="5557838" y="4230688"/>
          <p14:tracePt t="51464" x="5570538" y="4230688"/>
          <p14:tracePt t="51476" x="5583238" y="4230688"/>
          <p14:tracePt t="51851" x="5595938" y="4230688"/>
          <p14:tracePt t="51880" x="5607050" y="4230688"/>
          <p14:tracePt t="51909" x="5619750" y="4230688"/>
          <p14:tracePt t="51921" x="5632450" y="4230688"/>
          <p14:tracePt t="51940" x="5645150" y="4230688"/>
          <p14:tracePt t="51958" x="5657850" y="4230688"/>
          <p14:tracePt t="51968" x="5683250" y="4230688"/>
          <p14:tracePt t="51978" x="5695950" y="4230688"/>
          <p14:tracePt t="51988" x="5708650" y="4217988"/>
          <p14:tracePt t="51998" x="5732463" y="4205288"/>
          <p14:tracePt t="52009" x="5757863" y="4205288"/>
          <p14:tracePt t="52023" x="5770563" y="4205288"/>
          <p14:tracePt t="52031" x="5795963" y="4205288"/>
          <p14:tracePt t="52049" x="5821363" y="4205288"/>
          <p14:tracePt t="52060" x="5845175" y="4192588"/>
          <p14:tracePt t="52078" x="5857875" y="4192588"/>
          <p14:tracePt t="52088" x="5870575" y="4192588"/>
          <p14:tracePt t="52107" x="5883275" y="4192588"/>
          <p14:tracePt t="52137" x="5895975" y="4192588"/>
          <p14:tracePt t="52148" x="5908675" y="4192588"/>
          <p14:tracePt t="52199" x="5921375" y="4192588"/>
          <p14:tracePt t="52961" x="5932488" y="4192588"/>
          <p14:tracePt t="52971" x="5957888" y="4179888"/>
          <p14:tracePt t="52980" x="6008688" y="4179888"/>
          <p14:tracePt t="52991" x="6057900" y="4179888"/>
          <p14:tracePt t="53003" x="6121400" y="4179888"/>
          <p14:tracePt t="53012" x="6259513" y="4179888"/>
          <p14:tracePt t="53022" x="6334125" y="4179888"/>
          <p14:tracePt t="53030" x="6446838" y="4179888"/>
          <p14:tracePt t="53039" x="6534150" y="4179888"/>
          <p14:tracePt t="53050" x="6621463" y="4179888"/>
          <p14:tracePt t="53060" x="6684963" y="4179888"/>
          <p14:tracePt t="53069" x="6772275" y="4179888"/>
          <p14:tracePt t="53080" x="6834188" y="4179888"/>
          <p14:tracePt t="53091" x="6872288" y="4179888"/>
          <p14:tracePt t="53104" x="6934200" y="4179888"/>
          <p14:tracePt t="53110" x="6985000" y="4179888"/>
          <p14:tracePt t="53120" x="7021513" y="4192588"/>
          <p14:tracePt t="53134" x="7059613" y="4205288"/>
          <p14:tracePt t="53141" x="7110413" y="4205288"/>
          <p14:tracePt t="53152" x="7134225" y="4205288"/>
          <p14:tracePt t="53160" x="7172325" y="4205288"/>
          <p14:tracePt t="53171" x="7185025" y="4217988"/>
          <p14:tracePt t="53179" x="7210425" y="4230688"/>
          <p14:tracePt t="53188" x="7235825" y="4241800"/>
          <p14:tracePt t="53199" x="7246938" y="4241800"/>
          <p14:tracePt t="53209" x="7272338" y="4241800"/>
          <p14:tracePt t="53218" x="7285038" y="4241800"/>
          <p14:tracePt t="53228" x="7297738" y="4254500"/>
          <p14:tracePt t="53239" x="7310438" y="4254500"/>
          <p14:tracePt t="53253" x="7310438" y="4267200"/>
          <p14:tracePt t="53269" x="7323138" y="4267200"/>
          <p14:tracePt t="53282" x="7348538" y="4267200"/>
          <p14:tracePt t="53307" x="7359650" y="4267200"/>
          <p14:tracePt t="53328" x="7372350" y="4267200"/>
          <p14:tracePt t="53337" x="7385050" y="4267200"/>
          <p14:tracePt t="53437" x="7397750" y="4267200"/>
          <p14:tracePt t="53467" x="7410450" y="4267200"/>
          <p14:tracePt t="53509" x="7423150" y="4267200"/>
          <p14:tracePt t="53517" x="7435850" y="4267200"/>
          <p14:tracePt t="53556" x="7448550" y="4254500"/>
          <p14:tracePt t="53575" x="7459663" y="4254500"/>
          <p14:tracePt t="53585" x="7472363" y="4254500"/>
          <p14:tracePt t="53595" x="7485063" y="4241800"/>
          <p14:tracePt t="53605" x="7497763" y="4230688"/>
          <p14:tracePt t="53615" x="7523163" y="4230688"/>
          <p14:tracePt t="53625" x="7561263" y="4217988"/>
          <p14:tracePt t="53635" x="7585075" y="4205288"/>
          <p14:tracePt t="53645" x="7610475" y="4192588"/>
          <p14:tracePt t="53655" x="7635875" y="4192588"/>
          <p14:tracePt t="53665" x="7648575" y="4192588"/>
          <p14:tracePt t="53675" x="7661275" y="4192588"/>
          <p14:tracePt t="53685" x="7685088" y="4179888"/>
          <p14:tracePt t="53694" x="7697788" y="4179888"/>
          <p14:tracePt t="53705" x="7710488" y="4167188"/>
          <p14:tracePt t="53715" x="7735888" y="4154488"/>
          <p14:tracePt t="53728" x="7748588" y="4154488"/>
          <p14:tracePt t="53737" x="7761288" y="4154488"/>
          <p14:tracePt t="53745" x="7785100" y="4154488"/>
          <p14:tracePt t="53754" x="7797800" y="4154488"/>
          <p14:tracePt t="53775" x="7810500" y="4154488"/>
          <p14:tracePt t="53794" x="7823200" y="4154488"/>
          <p14:tracePt t="53826" x="7835900" y="4154488"/>
          <p14:tracePt t="53835" x="7848600" y="4154488"/>
          <p14:tracePt t="53875" x="7861300" y="4154488"/>
          <p14:tracePt t="54021" x="7874000" y="4154488"/>
          <p14:tracePt t="54032" x="7886700" y="4154488"/>
          <p14:tracePt t="54051" x="7897813" y="4154488"/>
          <p14:tracePt t="54095" x="7910513" y="4154488"/>
          <p14:tracePt t="54104" x="7923213" y="4154488"/>
          <p14:tracePt t="54133" x="7935913" y="4154488"/>
          <p14:tracePt t="54151" x="7948613" y="4154488"/>
          <p14:tracePt t="54160" x="7961313" y="4154488"/>
          <p14:tracePt t="54170" x="7961313" y="4167188"/>
          <p14:tracePt t="54181" x="7974013" y="4167188"/>
          <p14:tracePt t="54190" x="7999413" y="4167188"/>
          <p14:tracePt t="54206" x="8010525" y="4167188"/>
          <p14:tracePt t="54212" x="8023225" y="4167188"/>
          <p14:tracePt t="54222" x="8035925" y="4167188"/>
          <p14:tracePt t="54230" x="8048625" y="4167188"/>
          <p14:tracePt t="54240" x="8061325" y="4167188"/>
          <p14:tracePt t="54250" x="8074025" y="4167188"/>
          <p14:tracePt t="54270" x="8086725" y="4167188"/>
          <p14:tracePt t="54303" x="8099425" y="4167188"/>
          <p14:tracePt t="54312" x="8110538" y="4179888"/>
          <p14:tracePt t="54341" x="8123238" y="4179888"/>
          <p14:tracePt t="54362" x="8135938" y="4179888"/>
          <p14:tracePt t="54370" x="8148638" y="4179888"/>
          <p14:tracePt t="54717" x="8174038" y="4167188"/>
          <p14:tracePt t="54726" x="8212138" y="4154488"/>
          <p14:tracePt t="54736" x="8235950" y="4154488"/>
          <p14:tracePt t="54746" x="8274050" y="4154488"/>
          <p14:tracePt t="54756" x="8324850" y="4154488"/>
          <p14:tracePt t="54765" x="8374063" y="4154488"/>
          <p14:tracePt t="54776" x="8435975" y="4154488"/>
          <p14:tracePt t="54786" x="8474075" y="4154488"/>
          <p14:tracePt t="54796" x="8537575" y="4154488"/>
          <p14:tracePt t="54808" x="8612188" y="4154488"/>
          <p14:tracePt t="54817" x="8650288" y="4154488"/>
          <p14:tracePt t="54826" x="8699500" y="4167188"/>
          <p14:tracePt t="54836" x="8737600" y="4167188"/>
          <p14:tracePt t="54847" x="8774113" y="4167188"/>
          <p14:tracePt t="54856" x="8786813" y="4167188"/>
          <p14:tracePt t="54875" x="8799513" y="4167188"/>
          <p14:tracePt t="54884" x="8812213" y="4167188"/>
          <p14:tracePt t="54905" x="8837613" y="4167188"/>
          <p14:tracePt t="54914" x="8850313" y="4167188"/>
          <p14:tracePt t="54954" x="8863013" y="4167188"/>
          <p14:tracePt t="54979" x="8886825" y="4179888"/>
          <p14:tracePt t="54985" x="8899525" y="4179888"/>
          <p14:tracePt t="54994" x="8912225" y="4192588"/>
          <p14:tracePt t="55005" x="8937625" y="4205288"/>
          <p14:tracePt t="55014" x="8950325" y="4205288"/>
          <p14:tracePt t="55024" x="8963025" y="4217988"/>
          <p14:tracePt t="55034" x="8999538" y="4217988"/>
          <p14:tracePt t="55044" x="9024938" y="4230688"/>
          <p14:tracePt t="55055" x="9050338" y="4230688"/>
          <p14:tracePt t="55063" x="9088438" y="4241800"/>
          <p14:tracePt t="55073" x="9124950" y="4254500"/>
          <p14:tracePt t="55084" x="9137650" y="4254500"/>
          <p14:tracePt t="55093" x="9175750" y="4267200"/>
          <p14:tracePt t="55103" x="9212263" y="4279900"/>
          <p14:tracePt t="55113" x="9224963" y="4279900"/>
          <p14:tracePt t="55122" x="9250363" y="4292600"/>
          <p14:tracePt t="55134" x="9275763" y="4292600"/>
          <p14:tracePt t="55143" x="9301163" y="4305300"/>
          <p14:tracePt t="55152" x="9312275" y="4305300"/>
          <p14:tracePt t="55162" x="9337675" y="4305300"/>
          <p14:tracePt t="55183" x="9350375" y="4305300"/>
          <p14:tracePt t="55212" x="9363075" y="4305300"/>
          <p14:tracePt t="55222" x="9375775" y="4305300"/>
          <p14:tracePt t="55241" x="9388475" y="4305300"/>
          <p14:tracePt t="55271" x="9401175" y="4305300"/>
          <p14:tracePt t="55281" x="9413875" y="4305300"/>
          <p14:tracePt t="55341" x="9424988" y="4305300"/>
          <p14:tracePt t="55361" x="9437688" y="4305300"/>
          <p14:tracePt t="55371" x="9450388" y="4305300"/>
          <p14:tracePt t="55401" x="9463088" y="4305300"/>
          <p14:tracePt t="55411" x="9475788" y="4292600"/>
          <p14:tracePt t="55431" x="9488488" y="4292600"/>
          <p14:tracePt t="55450" x="9488488" y="4279900"/>
          <p14:tracePt t="55461" x="9501188" y="4279900"/>
          <p14:tracePt t="55470" x="9513888" y="4267200"/>
          <p14:tracePt t="55490" x="9525000" y="4267200"/>
          <p14:tracePt t="55499" x="9537700" y="4267200"/>
          <p14:tracePt t="55510" x="9550400" y="4254500"/>
          <p14:tracePt t="55520" x="9563100" y="4241800"/>
          <p14:tracePt t="55529" x="9588500" y="4241800"/>
          <p14:tracePt t="55539" x="9613900" y="4230688"/>
          <p14:tracePt t="55549" x="9613900" y="4217988"/>
          <p14:tracePt t="55569" x="9626600" y="4217988"/>
          <p14:tracePt t="55580" x="9637713" y="4217988"/>
          <p14:tracePt t="55598" x="9650413" y="4217988"/>
          <p14:tracePt t="55609" x="9650413" y="4205288"/>
          <p14:tracePt t="55628" x="9663113" y="4205288"/>
          <p14:tracePt t="55847" x="9675813" y="4205288"/>
          <p14:tracePt t="55985" x="9688513" y="4205288"/>
          <p14:tracePt t="56006" x="9701213" y="4205288"/>
          <p14:tracePt t="56015" x="9713913" y="4205288"/>
          <p14:tracePt t="56035" x="9739313" y="4205288"/>
          <p14:tracePt t="56046" x="9750425" y="4205288"/>
          <p14:tracePt t="56055" x="9763125" y="4205288"/>
          <p14:tracePt t="56065" x="9788525" y="4205288"/>
          <p14:tracePt t="56075" x="9801225" y="4205288"/>
          <p14:tracePt t="56085" x="9813925" y="4205288"/>
          <p14:tracePt t="56095" x="9839325" y="4205288"/>
          <p14:tracePt t="56115" x="9863138" y="4205288"/>
          <p14:tracePt t="56125" x="9875838" y="4205288"/>
          <p14:tracePt t="56154" x="9888538" y="4205288"/>
          <p14:tracePt t="56174" x="9901238" y="4205288"/>
          <p14:tracePt t="56185" x="9913938" y="4205288"/>
          <p14:tracePt t="56214" x="9926638" y="4205288"/>
          <p14:tracePt t="56323" x="9939338" y="4205288"/>
          <p14:tracePt t="56491" x="9952038" y="4205288"/>
          <p14:tracePt t="57186" x="9963150" y="4205288"/>
          <p14:tracePt t="58388" x="9952038" y="4205288"/>
          <p14:tracePt t="58401" x="9939338" y="4205288"/>
          <p14:tracePt t="58419" x="9926638" y="4205288"/>
          <p14:tracePt t="58430" x="9913938" y="4192588"/>
          <p14:tracePt t="58437" x="9875838" y="4192588"/>
          <p14:tracePt t="58449" x="9739313" y="4179888"/>
          <p14:tracePt t="58456" x="9375775" y="4117975"/>
          <p14:tracePt t="58466" x="8786813" y="4054475"/>
          <p14:tracePt t="58475" x="7948613" y="3967163"/>
          <p14:tracePt t="58485" x="7197725" y="3879850"/>
          <p14:tracePt t="58496" x="6383338" y="3754438"/>
          <p14:tracePt t="58505" x="5607050" y="3567113"/>
          <p14:tracePt t="58516" x="4932363" y="3416300"/>
          <p14:tracePt t="58528" x="4456113" y="3278188"/>
          <p14:tracePt t="58536" x="4017963" y="3154363"/>
          <p14:tracePt t="58546" x="3743325" y="3078163"/>
          <p14:tracePt t="58555" x="3554413" y="3003550"/>
          <p14:tracePt t="58565" x="3379788" y="2952750"/>
          <p14:tracePt t="58574" x="3267075" y="2916238"/>
          <p14:tracePt t="58585" x="3192463" y="2890838"/>
          <p14:tracePt t="58595" x="3154363" y="2878138"/>
          <p14:tracePt t="58604" x="3141663" y="2865438"/>
          <p14:tracePt t="58614" x="3141663" y="2852738"/>
          <p14:tracePt t="58624" x="3128963" y="2852738"/>
          <p14:tracePt t="58693" x="3116263" y="2852738"/>
          <p14:tracePt t="58714" x="3103563" y="2840038"/>
          <p14:tracePt t="58733" x="3103563" y="2828925"/>
          <p14:tracePt t="58743" x="3079750" y="2828925"/>
          <p14:tracePt t="58753" x="3054350" y="2816225"/>
          <p14:tracePt t="58773" x="3016250" y="2803525"/>
          <p14:tracePt t="58782" x="2979738" y="2790825"/>
          <p14:tracePt t="58793" x="2967038" y="2790825"/>
          <p14:tracePt t="58803" x="2941638" y="2790825"/>
          <p14:tracePt t="58813" x="2916238" y="2790825"/>
          <p14:tracePt t="58823" x="2916238" y="2778125"/>
          <p14:tracePt t="58832" x="2903538" y="2778125"/>
          <p14:tracePt t="58842" x="2890838" y="2765425"/>
          <p14:tracePt t="58862" x="2879725" y="2765425"/>
          <p14:tracePt t="58893" x="2867025" y="2765425"/>
          <p14:tracePt t="58904" x="2854325" y="2765425"/>
          <p14:tracePt t="58952" x="2841625" y="2765425"/>
          <p14:tracePt t="58972" x="2828925" y="2765425"/>
          <p14:tracePt t="58981" x="2816225" y="2765425"/>
          <p14:tracePt t="59003" x="2803525" y="2765425"/>
          <p14:tracePt t="59013" x="2778125" y="2765425"/>
          <p14:tracePt t="59027" x="2767013" y="2765425"/>
          <p14:tracePt t="59031" x="2754313" y="2765425"/>
          <p14:tracePt t="59041" x="2728913" y="2765425"/>
          <p14:tracePt t="59051" x="2716213" y="2765425"/>
          <p14:tracePt t="59061" x="2690813" y="2765425"/>
          <p14:tracePt t="59071" x="2667000" y="2765425"/>
          <p14:tracePt t="59090" x="2641600" y="2778125"/>
          <p14:tracePt t="59100" x="2616200" y="2778125"/>
          <p14:tracePt t="59131" x="2603500" y="2778125"/>
          <p14:tracePt t="59155" x="2590800" y="2790825"/>
          <p14:tracePt t="59161" x="2578100" y="2790825"/>
          <p14:tracePt t="59175" x="2578100" y="2803525"/>
          <p14:tracePt t="59180" x="2578100" y="2816225"/>
          <p14:tracePt t="59200" x="2578100" y="2828925"/>
          <p14:tracePt t="59210" x="2578100" y="2840038"/>
          <p14:tracePt t="59221" x="2578100" y="2852738"/>
          <p14:tracePt t="59239" x="2578100" y="2878138"/>
          <p14:tracePt t="59249" x="2578100" y="2890838"/>
          <p14:tracePt t="59275" x="2578100" y="2903538"/>
          <p14:tracePt t="59281" x="2578100" y="2916238"/>
          <p14:tracePt t="59301" x="2578100" y="2928938"/>
          <p14:tracePt t="59309" x="2578100" y="2941638"/>
          <p14:tracePt t="59318" x="2578100" y="2952750"/>
          <p14:tracePt t="59338" x="2578100" y="2978150"/>
          <p14:tracePt t="59348" x="2578100" y="3003550"/>
          <p14:tracePt t="59360" x="2578100" y="3016250"/>
          <p14:tracePt t="59369" x="2578100" y="3028950"/>
          <p14:tracePt t="59380" x="2590800" y="3041650"/>
          <p14:tracePt t="59391" x="2603500" y="3041650"/>
          <p14:tracePt t="59401" x="2603500" y="3054350"/>
          <p14:tracePt t="59410" x="2616200" y="3065463"/>
          <p14:tracePt t="59418" x="2641600" y="3090863"/>
          <p14:tracePt t="59428" x="2667000" y="3090863"/>
          <p14:tracePt t="59437" x="2678113" y="3116263"/>
          <p14:tracePt t="59448" x="2690813" y="3116263"/>
          <p14:tracePt t="59458" x="2716213" y="3128963"/>
          <p14:tracePt t="59467" x="2728913" y="3141663"/>
          <p14:tracePt t="59479" x="2741613" y="3154363"/>
          <p14:tracePt t="59488" x="2767013" y="3154363"/>
          <p14:tracePt t="59501" x="2778125" y="3154363"/>
          <p14:tracePt t="59509" x="2790825" y="3154363"/>
          <p14:tracePt t="59520" x="2816225" y="3165475"/>
          <p14:tracePt t="59529" x="2828925" y="3165475"/>
          <p14:tracePt t="59537" x="2841625" y="3178175"/>
          <p14:tracePt t="59547" x="2867025" y="3178175"/>
          <p14:tracePt t="59557" x="2879725" y="3178175"/>
          <p14:tracePt t="59567" x="2890838" y="3178175"/>
          <p14:tracePt t="59577" x="2916238" y="3178175"/>
          <p14:tracePt t="59586" x="2928938" y="3178175"/>
          <p14:tracePt t="59598" x="2941638" y="3178175"/>
          <p14:tracePt t="59606" x="2967038" y="3178175"/>
          <p14:tracePt t="59616" x="2979738" y="3178175"/>
          <p14:tracePt t="59627" x="2992438" y="3178175"/>
          <p14:tracePt t="59636" x="3003550" y="3178175"/>
          <p14:tracePt t="59646" x="3016250" y="3165475"/>
          <p14:tracePt t="59656" x="3028950" y="3154363"/>
          <p14:tracePt t="59666" x="3054350" y="3141663"/>
          <p14:tracePt t="59678" x="3067050" y="3116263"/>
          <p14:tracePt t="59686" x="3092450" y="3116263"/>
          <p14:tracePt t="59695" x="3103563" y="3103563"/>
          <p14:tracePt t="59705" x="3116263" y="3090863"/>
          <p14:tracePt t="59715" x="3116263" y="3078163"/>
          <p14:tracePt t="59727" x="3128963" y="3065463"/>
          <p14:tracePt t="59745" x="3141663" y="3054350"/>
          <p14:tracePt t="59755" x="3141663" y="3041650"/>
          <p14:tracePt t="59765" x="3167063" y="3028950"/>
          <p14:tracePt t="59775" x="3179763" y="3016250"/>
          <p14:tracePt t="59785" x="3179763" y="2990850"/>
          <p14:tracePt t="59794" x="3192463" y="2978150"/>
          <p14:tracePt t="59805" x="3205163" y="2952750"/>
          <p14:tracePt t="59815" x="3205163" y="2941638"/>
          <p14:tracePt t="59824" x="3216275" y="2916238"/>
          <p14:tracePt t="59834" x="3228975" y="2916238"/>
          <p14:tracePt t="59846" x="3228975" y="2903538"/>
          <p14:tracePt t="59858" x="3241675" y="2878138"/>
          <p14:tracePt t="59874" x="3254375" y="2865438"/>
          <p14:tracePt t="59884" x="3254375" y="2852738"/>
          <p14:tracePt t="59904" x="3254375" y="2840038"/>
          <p14:tracePt t="59913" x="3254375" y="2828925"/>
          <p14:tracePt t="59923" x="3254375" y="2816225"/>
          <p14:tracePt t="59943" x="3254375" y="2803525"/>
          <p14:tracePt t="59954" x="3254375" y="2778125"/>
          <p14:tracePt t="59975" x="3254375" y="2752725"/>
          <p14:tracePt t="59983" x="3254375" y="2740025"/>
          <p14:tracePt t="59993" x="3241675" y="2740025"/>
          <p14:tracePt t="60003" x="3241675" y="2728913"/>
          <p14:tracePt t="60013" x="3228975" y="2703513"/>
          <p14:tracePt t="60024" x="3216275" y="2703513"/>
          <p14:tracePt t="60033" x="3205163" y="2690813"/>
          <p14:tracePt t="60043" x="3179763" y="2678113"/>
          <p14:tracePt t="60053" x="3167063" y="2665413"/>
          <p14:tracePt t="60062" x="3154363" y="2652713"/>
          <p14:tracePt t="60073" x="3128963" y="2652713"/>
          <p14:tracePt t="60082" x="3116263" y="2652713"/>
          <p14:tracePt t="60092" x="3103563" y="2640013"/>
          <p14:tracePt t="60104" x="3092450" y="2640013"/>
          <p14:tracePt t="60112" x="3079750" y="2627313"/>
          <p14:tracePt t="60132" x="3067050" y="2627313"/>
          <p14:tracePt t="60161" x="3054350" y="2627313"/>
          <p14:tracePt t="60172" x="3041650" y="2627313"/>
          <p14:tracePt t="60191" x="3028950" y="2627313"/>
          <p14:tracePt t="60201" x="3016250" y="2627313"/>
          <p14:tracePt t="60211" x="3003550" y="2627313"/>
          <p14:tracePt t="60222" x="2992438" y="2627313"/>
          <p14:tracePt t="60231" x="2979738" y="2627313"/>
          <p14:tracePt t="60241" x="2954338" y="2640013"/>
          <p14:tracePt t="60251" x="2941638" y="2640013"/>
          <p14:tracePt t="60261" x="2928938" y="2640013"/>
          <p14:tracePt t="60270" x="2903538" y="2640013"/>
          <p14:tracePt t="60281" x="2890838" y="2652713"/>
          <p14:tracePt t="60291" x="2879725" y="2665413"/>
          <p14:tracePt t="60301" x="2854325" y="2665413"/>
          <p14:tracePt t="60310" x="2841625" y="2678113"/>
          <p14:tracePt t="60320" x="2828925" y="2678113"/>
          <p14:tracePt t="60330" x="2803525" y="2703513"/>
          <p14:tracePt t="60340" x="2778125" y="2703513"/>
          <p14:tracePt t="60351" x="2778125" y="2716213"/>
          <p14:tracePt t="60360" x="2767013" y="2728913"/>
          <p14:tracePt t="60370" x="2754313" y="2740025"/>
          <p14:tracePt t="60389" x="2741613" y="2752725"/>
          <p14:tracePt t="60400" x="2741613" y="2765425"/>
          <p14:tracePt t="60410" x="2728913" y="2778125"/>
          <p14:tracePt t="60419" x="2716213" y="2790825"/>
          <p14:tracePt t="60430" x="2716213" y="2803525"/>
          <p14:tracePt t="60439" x="2703513" y="2816225"/>
          <p14:tracePt t="60459" x="2690813" y="2828925"/>
          <p14:tracePt t="60469" x="2678113" y="2840038"/>
          <p14:tracePt t="60481" x="2678113" y="2852738"/>
          <p14:tracePt t="60489" x="2667000" y="2865438"/>
          <p14:tracePt t="60501" x="2667000" y="2878138"/>
          <p14:tracePt t="60509" x="2667000" y="2890838"/>
          <p14:tracePt t="60519" x="2667000" y="2903538"/>
          <p14:tracePt t="60529" x="2667000" y="2916238"/>
          <p14:tracePt t="60538" x="2667000" y="2928938"/>
          <p14:tracePt t="60549" x="2667000" y="2941638"/>
          <p14:tracePt t="60559" x="2667000" y="2965450"/>
          <p14:tracePt t="60579" x="2667000" y="2990850"/>
          <p14:tracePt t="60588" x="2667000" y="3003550"/>
          <p14:tracePt t="60608" x="2667000" y="3028950"/>
          <p14:tracePt t="60618" x="2667000" y="3041650"/>
          <p14:tracePt t="60628" x="2667000" y="3065463"/>
          <p14:tracePt t="60638" x="2667000" y="3078163"/>
          <p14:tracePt t="60648" x="2678113" y="3103563"/>
          <p14:tracePt t="60657" x="2690813" y="3103563"/>
          <p14:tracePt t="60667" x="2690813" y="3116263"/>
          <p14:tracePt t="60678" x="2703513" y="3141663"/>
          <p14:tracePt t="60697" x="2716213" y="3154363"/>
          <p14:tracePt t="60708" x="2728913" y="3165475"/>
          <p14:tracePt t="60718" x="2728913" y="3178175"/>
          <p14:tracePt t="60727" x="2741613" y="3178175"/>
          <p14:tracePt t="60737" x="2741613" y="3190875"/>
          <p14:tracePt t="60747" x="2754313" y="3203575"/>
          <p14:tracePt t="60767" x="2767013" y="3203575"/>
          <p14:tracePt t="60777" x="2778125" y="3203575"/>
          <p14:tracePt t="60787" x="2778125" y="3216275"/>
          <p14:tracePt t="60807" x="2790825" y="3228975"/>
          <p14:tracePt t="60816" x="2803525" y="3228975"/>
          <p14:tracePt t="60827" x="2803525" y="3241675"/>
          <p14:tracePt t="60846" x="2816225" y="3241675"/>
          <p14:tracePt t="60857" x="2828925" y="3241675"/>
          <p14:tracePt t="60879" x="2841625" y="3241675"/>
          <p14:tracePt t="60907" x="2854325" y="3241675"/>
          <p14:tracePt t="60916" x="2867025" y="3241675"/>
          <p14:tracePt t="60935" x="2879725" y="3241675"/>
          <p14:tracePt t="60965" x="2890838" y="3241675"/>
          <p14:tracePt t="60985" x="2903538" y="3241675"/>
          <p14:tracePt t="61007" x="2916238" y="3241675"/>
          <p14:tracePt t="61025" x="2928938" y="3241675"/>
          <p14:tracePt t="61044" x="2941638" y="3241675"/>
          <p14:tracePt t="61074" x="2941638" y="3228975"/>
          <p14:tracePt t="61084" x="2954338" y="3228975"/>
          <p14:tracePt t="61094" x="2967038" y="3216275"/>
          <p14:tracePt t="61114" x="2979738" y="3216275"/>
          <p14:tracePt t="61133" x="2979738" y="3203575"/>
          <p14:tracePt t="61144" x="2992438" y="3190875"/>
          <p14:tracePt t="61153" x="3003550" y="3190875"/>
          <p14:tracePt t="61163" x="3003550" y="3178175"/>
          <p14:tracePt t="61173" x="3016250" y="3165475"/>
          <p14:tracePt t="61183" x="3016250" y="3154363"/>
          <p14:tracePt t="61193" x="3028950" y="3154363"/>
          <p14:tracePt t="61204" x="3041650" y="3141663"/>
          <p14:tracePt t="61214" x="3041650" y="3128963"/>
          <p14:tracePt t="61223" x="3054350" y="3116263"/>
          <p14:tracePt t="61233" x="3054350" y="3103563"/>
          <p14:tracePt t="61243" x="3092450" y="3078163"/>
          <p14:tracePt t="61254" x="3116263" y="3054350"/>
          <p14:tracePt t="61263" x="3128963" y="3041650"/>
          <p14:tracePt t="61272" x="3141663" y="3016250"/>
          <p14:tracePt t="61284" x="3154363" y="3003550"/>
          <p14:tracePt t="61293" x="3167063" y="2978150"/>
          <p14:tracePt t="61312" x="3179763" y="2952750"/>
          <p14:tracePt t="61323" x="3179763" y="2941638"/>
          <p14:tracePt t="61333" x="3192463" y="2941638"/>
          <p14:tracePt t="61342" x="3205163" y="2928938"/>
          <p14:tracePt t="61353" x="3205163" y="2916238"/>
          <p14:tracePt t="61362" x="3216275" y="2903538"/>
          <p14:tracePt t="61382" x="3216275" y="2890838"/>
          <p14:tracePt t="61391" x="3216275" y="2878138"/>
          <p14:tracePt t="61411" x="3216275" y="2865438"/>
          <p14:tracePt t="61422" x="3216275" y="2852738"/>
          <p14:tracePt t="61431" x="3216275" y="2840038"/>
          <p14:tracePt t="61451" x="3216275" y="2828925"/>
          <p14:tracePt t="61461" x="3216275" y="2816225"/>
          <p14:tracePt t="61481" x="3216275" y="2803525"/>
          <p14:tracePt t="61997" x="3216275" y="2816225"/>
          <p14:tracePt t="62007" x="3216275" y="2828925"/>
          <p14:tracePt t="62016" x="3216275" y="2852738"/>
          <p14:tracePt t="62026" x="3216275" y="2865438"/>
          <p14:tracePt t="62037" x="3216275" y="2878138"/>
          <p14:tracePt t="62046" x="3216275" y="2890838"/>
          <p14:tracePt t="62057" x="3205163" y="2903538"/>
          <p14:tracePt t="62066" x="3205163" y="2916238"/>
          <p14:tracePt t="62076" x="3192463" y="2916238"/>
          <p14:tracePt t="62086" x="3179763" y="2916238"/>
          <p14:tracePt t="62096" x="3179763" y="2928938"/>
          <p14:tracePt t="62115" x="3179763" y="2941638"/>
          <p14:tracePt t="62145" x="3179763" y="2952750"/>
          <p14:tracePt t="62993" x="3167063" y="2952750"/>
          <p14:tracePt t="63000" x="3154363" y="2952750"/>
          <p14:tracePt t="63028" x="3141663" y="2952750"/>
          <p14:tracePt t="63038" x="3128963" y="2952750"/>
          <p14:tracePt t="63048" x="3116263" y="2952750"/>
          <p14:tracePt t="63058" x="3103563" y="2952750"/>
          <p14:tracePt t="63068" x="3079750" y="2952750"/>
          <p14:tracePt t="63078" x="3054350" y="2952750"/>
          <p14:tracePt t="63088" x="3028950" y="2952750"/>
          <p14:tracePt t="63098" x="2992438" y="2952750"/>
          <p14:tracePt t="63110" x="2954338" y="2952750"/>
          <p14:tracePt t="63129" x="2928938" y="2952750"/>
          <p14:tracePt t="63141" x="2903538" y="2952750"/>
          <p14:tracePt t="63157" x="2879725" y="2952750"/>
          <p14:tracePt t="63167" x="2867025" y="2952750"/>
          <p14:tracePt t="63177" x="2854325" y="2952750"/>
          <p14:tracePt t="63187" x="2841625" y="2952750"/>
          <p14:tracePt t="63207" x="2828925" y="2952750"/>
          <p14:tracePt t="63237" x="2816225" y="2952750"/>
          <p14:tracePt t="63246" x="2803525" y="2952750"/>
          <p14:tracePt t="63267" x="2790825" y="2952750"/>
          <p14:tracePt t="64429" x="2790825" y="2965450"/>
          <p14:tracePt t="64438" x="2778125" y="2965450"/>
          <p14:tracePt t="64450" x="2767013" y="2978150"/>
          <p14:tracePt t="64457" x="2754313" y="3003550"/>
          <p14:tracePt t="64466" x="2678113" y="3028950"/>
          <p14:tracePt t="64476" x="2565400" y="3103563"/>
          <p14:tracePt t="64486" x="2403475" y="3178175"/>
          <p14:tracePt t="64496" x="2290763" y="3216275"/>
          <p14:tracePt t="64506" x="2178050" y="3254375"/>
          <p14:tracePt t="64516" x="2116138" y="3278188"/>
          <p14:tracePt t="64526" x="2065338" y="3290888"/>
          <p14:tracePt t="64536" x="2014538" y="3303588"/>
          <p14:tracePt t="64547" x="1978025" y="3303588"/>
          <p14:tracePt t="64556" x="1939925" y="3303588"/>
          <p14:tracePt t="64566" x="1914525" y="3303588"/>
          <p14:tracePt t="64575" x="1903413" y="3303588"/>
          <p14:tracePt t="64585" x="1878013" y="3303588"/>
          <p14:tracePt t="64596" x="1865313" y="3303588"/>
          <p14:tracePt t="64605" x="1865313" y="3290888"/>
          <p14:tracePt t="64625" x="1852613" y="3290888"/>
          <p14:tracePt t="64635" x="1839913" y="3278188"/>
          <p14:tracePt t="64704" x="1839913" y="3267075"/>
          <p14:tracePt t="64714" x="1827213" y="3267075"/>
          <p14:tracePt t="64724" x="1827213" y="3254375"/>
          <p14:tracePt t="64746" x="1827213" y="3241675"/>
          <p14:tracePt t="64776" x="1814513" y="3241675"/>
          <p14:tracePt t="64785" x="1801813" y="3228975"/>
          <p14:tracePt t="64794" x="1801813" y="3216275"/>
          <p14:tracePt t="64804" x="1790700" y="3203575"/>
          <p14:tracePt t="64814" x="1790700" y="3190875"/>
          <p14:tracePt t="64823" x="1790700" y="3154363"/>
          <p14:tracePt t="64834" x="1778000" y="3141663"/>
          <p14:tracePt t="64845" x="1765300" y="3128963"/>
          <p14:tracePt t="64853" x="1752600" y="3090863"/>
          <p14:tracePt t="64864" x="1752600" y="3065463"/>
          <p14:tracePt t="64873" x="1752600" y="3054350"/>
          <p14:tracePt t="64884" x="1739900" y="3016250"/>
          <p14:tracePt t="64897" x="1727200" y="2990850"/>
          <p14:tracePt t="64905" x="1714500" y="2952750"/>
          <p14:tracePt t="64914" x="1714500" y="2941638"/>
          <p14:tracePt t="64925" x="1701800" y="2903538"/>
          <p14:tracePt t="64935" x="1689100" y="2878138"/>
          <p14:tracePt t="64943" x="1677988" y="2840038"/>
          <p14:tracePt t="64952" x="1665288" y="2828925"/>
          <p14:tracePt t="64968" x="1639888" y="2803525"/>
          <p14:tracePt t="64972" x="1601788" y="2765425"/>
          <p14:tracePt t="64982" x="1601788" y="2728913"/>
          <p14:tracePt t="64993" x="1565275" y="2703513"/>
          <p14:tracePt t="65002" x="1539875" y="2690813"/>
          <p14:tracePt t="65012" x="1501775" y="2678113"/>
          <p14:tracePt t="65023" x="1476375" y="2652713"/>
          <p14:tracePt t="65033" x="1427163" y="2627313"/>
          <p14:tracePt t="65047" x="1376363" y="2616200"/>
          <p14:tracePt t="65056" x="1327150" y="2616200"/>
          <p14:tracePt t="65061" x="1301750" y="2603500"/>
          <p14:tracePt t="65073" x="1263650" y="2590800"/>
          <p14:tracePt t="65081" x="1227138" y="2590800"/>
          <p14:tracePt t="65092" x="1163638" y="2590800"/>
          <p14:tracePt t="65101" x="1127125" y="2590800"/>
          <p14:tracePt t="65111" x="1076325" y="2590800"/>
          <p14:tracePt t="65121" x="1014413" y="2590800"/>
          <p14:tracePt t="65131" x="950913" y="2603500"/>
          <p14:tracePt t="65141" x="901700" y="2603500"/>
          <p14:tracePt t="65151" x="863600" y="2616200"/>
          <p14:tracePt t="65161" x="801688" y="2627313"/>
          <p14:tracePt t="65172" x="750888" y="2652713"/>
          <p14:tracePt t="65181" x="712788" y="2652713"/>
          <p14:tracePt t="65191" x="676275" y="2665413"/>
          <p14:tracePt t="65201" x="650875" y="2678113"/>
          <p14:tracePt t="65211" x="612775" y="2678113"/>
          <p14:tracePt t="65222" x="588963" y="2703513"/>
          <p14:tracePt t="65233" x="563563" y="2716213"/>
          <p14:tracePt t="65242" x="525463" y="2728913"/>
          <p14:tracePt t="65253" x="476250" y="2752725"/>
          <p14:tracePt t="65262" x="438150" y="2778125"/>
          <p14:tracePt t="65270" x="425450" y="2803525"/>
          <p14:tracePt t="65280" x="400050" y="2816225"/>
          <p14:tracePt t="65300" x="376238" y="2852738"/>
          <p14:tracePt t="65310" x="363538" y="2865438"/>
          <p14:tracePt t="65320" x="363538" y="2890838"/>
          <p14:tracePt t="65329" x="350838" y="2916238"/>
          <p14:tracePt t="65340" x="350838" y="2928938"/>
          <p14:tracePt t="65349" x="350838" y="2941638"/>
          <p14:tracePt t="65361" x="350838" y="2965450"/>
          <p14:tracePt t="65373" x="350838" y="2990850"/>
          <p14:tracePt t="65381" x="350838" y="3003550"/>
          <p14:tracePt t="65389" x="350838" y="3028950"/>
          <p14:tracePt t="65400" x="350838" y="3065463"/>
          <p14:tracePt t="65409" x="350838" y="3078163"/>
          <p14:tracePt t="65419" x="350838" y="3128963"/>
          <p14:tracePt t="65428" x="376238" y="3165475"/>
          <p14:tracePt t="65438" x="376238" y="3190875"/>
          <p14:tracePt t="65449" x="387350" y="3203575"/>
          <p14:tracePt t="65458" x="412750" y="3228975"/>
          <p14:tracePt t="65470" x="425450" y="3254375"/>
          <p14:tracePt t="65479" x="450850" y="3278188"/>
          <p14:tracePt t="65490" x="463550" y="3290888"/>
          <p14:tracePt t="65499" x="476250" y="3303588"/>
          <p14:tracePt t="65509" x="500063" y="3328988"/>
          <p14:tracePt t="65524" x="512763" y="3341688"/>
          <p14:tracePt t="65530" x="538163" y="3354388"/>
          <p14:tracePt t="65537" x="576263" y="3367088"/>
          <p14:tracePt t="65549" x="612775" y="3367088"/>
          <p14:tracePt t="65558" x="638175" y="3367088"/>
          <p14:tracePt t="65567" x="701675" y="3403600"/>
          <p14:tracePt t="65578" x="750888" y="3403600"/>
          <p14:tracePt t="65587" x="801688" y="3416300"/>
          <p14:tracePt t="65597" x="814388" y="3416300"/>
          <p14:tracePt t="65607" x="850900" y="3416300"/>
          <p14:tracePt t="65617" x="914400" y="3416300"/>
          <p14:tracePt t="65627" x="963613" y="3416300"/>
          <p14:tracePt t="65637" x="1001713" y="3416300"/>
          <p14:tracePt t="65647" x="1038225" y="3416300"/>
          <p14:tracePt t="65656" x="1101725" y="3416300"/>
          <p14:tracePt t="65666" x="1150938" y="3403600"/>
          <p14:tracePt t="65678" x="1176338" y="3390900"/>
          <p14:tracePt t="65686" x="1214438" y="3390900"/>
          <p14:tracePt t="65697" x="1252538" y="3378200"/>
          <p14:tracePt t="65707" x="1289050" y="3367088"/>
          <p14:tracePt t="65716" x="1301750" y="3367088"/>
          <p14:tracePt t="65726" x="1314450" y="3354388"/>
          <p14:tracePt t="65736" x="1339850" y="3341688"/>
          <p14:tracePt t="65746" x="1352550" y="3328988"/>
          <p14:tracePt t="65756" x="1363663" y="3328988"/>
          <p14:tracePt t="65766" x="1389063" y="3303588"/>
          <p14:tracePt t="65776" x="1401763" y="3290888"/>
          <p14:tracePt t="65786" x="1414463" y="3278188"/>
          <p14:tracePt t="65796" x="1439863" y="3267075"/>
          <p14:tracePt t="65805" x="1452563" y="3267075"/>
          <p14:tracePt t="65816" x="1465263" y="3254375"/>
          <p14:tracePt t="65827" x="1465263" y="3241675"/>
          <p14:tracePt t="65835" x="1476375" y="3228975"/>
          <p14:tracePt t="65846" x="1489075" y="3216275"/>
          <p14:tracePt t="65855" x="1489075" y="3203575"/>
          <p14:tracePt t="65865" x="1501775" y="3190875"/>
          <p14:tracePt t="65886" x="1514475" y="3178175"/>
          <p14:tracePt t="65894" x="1527175" y="3165475"/>
          <p14:tracePt t="65905" x="1527175" y="3154363"/>
          <p14:tracePt t="65914" x="1539875" y="3128963"/>
          <p14:tracePt t="65925" x="1539875" y="3116263"/>
          <p14:tracePt t="65935" x="1552575" y="3103563"/>
          <p14:tracePt t="65946" x="1565275" y="3078163"/>
          <p14:tracePt t="65954" x="1577975" y="3054350"/>
          <p14:tracePt t="65978" x="1577975" y="3028950"/>
          <p14:tracePt t="65985" x="1577975" y="3003550"/>
          <p14:tracePt t="65994" x="1577975" y="2990850"/>
          <p14:tracePt t="66004" x="1577975" y="2978150"/>
          <p14:tracePt t="66014" x="1577975" y="2965450"/>
          <p14:tracePt t="66024" x="1577975" y="2952750"/>
          <p14:tracePt t="66034" x="1577975" y="2941638"/>
          <p14:tracePt t="66043" x="1577975" y="2928938"/>
          <p14:tracePt t="66055" x="1565275" y="2916238"/>
          <p14:tracePt t="66076" x="1565275" y="2890838"/>
          <p14:tracePt t="66085" x="1565275" y="2878138"/>
          <p14:tracePt t="66105" x="1552575" y="2878138"/>
          <p14:tracePt t="66113" x="1552575" y="2865438"/>
          <p14:tracePt t="66133" x="1539875" y="2865438"/>
          <p14:tracePt t="66143" x="1539875" y="2852738"/>
          <p14:tracePt t="66162" x="1539875" y="2840038"/>
          <p14:tracePt t="68743" x="1539875" y="2878138"/>
          <p14:tracePt t="68751" x="1552575" y="2941638"/>
          <p14:tracePt t="68762" x="1601788" y="3003550"/>
          <p14:tracePt t="68771" x="1639888" y="3078163"/>
          <p14:tracePt t="68783" x="1677988" y="3103563"/>
          <p14:tracePt t="68791" x="1727200" y="3203575"/>
          <p14:tracePt t="68801" x="1765300" y="3254375"/>
          <p14:tracePt t="68815" x="1814513" y="3316288"/>
          <p14:tracePt t="68823" x="1839913" y="3354388"/>
          <p14:tracePt t="68835" x="1865313" y="3403600"/>
          <p14:tracePt t="68841" x="1903413" y="3479800"/>
          <p14:tracePt t="68851" x="1927225" y="3529013"/>
          <p14:tracePt t="68861" x="1978025" y="3603625"/>
          <p14:tracePt t="68870" x="2027238" y="3679825"/>
          <p14:tracePt t="68880" x="2052638" y="3729038"/>
          <p14:tracePt t="68890" x="2090738" y="3792538"/>
          <p14:tracePt t="68900" x="2127250" y="3829050"/>
          <p14:tracePt t="68912" x="2139950" y="3854450"/>
          <p14:tracePt t="68920" x="2165350" y="3879850"/>
          <p14:tracePt t="68931" x="2190750" y="3905250"/>
          <p14:tracePt t="68942" x="2216150" y="3916363"/>
          <p14:tracePt t="68951" x="2228850" y="3916363"/>
          <p14:tracePt t="68966" x="2252663" y="3929063"/>
          <p14:tracePt t="68972" x="2290763" y="3941763"/>
          <p14:tracePt t="68982" x="2316163" y="3941763"/>
          <p14:tracePt t="68991" x="2352675" y="3941763"/>
          <p14:tracePt t="68999" x="2416175" y="3941763"/>
          <p14:tracePt t="69009" x="2465388" y="3941763"/>
          <p14:tracePt t="69019" x="2503488" y="3941763"/>
          <p14:tracePt t="69029" x="2528888" y="3941763"/>
          <p14:tracePt t="69039" x="2565400" y="3929063"/>
          <p14:tracePt t="69050" x="2578100" y="3929063"/>
          <p14:tracePt t="69062" x="2616200" y="3916363"/>
          <p14:tracePt t="69073" x="2654300" y="3905250"/>
          <p14:tracePt t="69078" x="2678113" y="3905250"/>
          <p14:tracePt t="69088" x="2703513" y="3905250"/>
          <p14:tracePt t="69098" x="2716213" y="3905250"/>
          <p14:tracePt t="69108" x="2728913" y="3905250"/>
          <p14:tracePt t="69118" x="2767013" y="3905250"/>
          <p14:tracePt t="69128" x="2803525" y="3916363"/>
          <p14:tracePt t="69138" x="2828925" y="3929063"/>
          <p14:tracePt t="69149" x="2841625" y="3941763"/>
          <p14:tracePt t="69158" x="2867025" y="3954463"/>
          <p14:tracePt t="69169" x="2890838" y="3979863"/>
          <p14:tracePt t="69179" x="2903538" y="4005263"/>
          <p14:tracePt t="69190" x="2903538" y="4017963"/>
          <p14:tracePt t="69200" x="2916238" y="4054475"/>
          <p14:tracePt t="69212" x="2928938" y="4079875"/>
          <p14:tracePt t="69219" x="2928938" y="4117975"/>
          <p14:tracePt t="69238" x="2928938" y="4141788"/>
          <p14:tracePt t="69247" x="2928938" y="4154488"/>
          <p14:tracePt t="69257" x="2928938" y="4167188"/>
          <p14:tracePt t="69267" x="2928938" y="4205288"/>
          <p14:tracePt t="69277" x="2928938" y="4217988"/>
          <p14:tracePt t="69289" x="2928938" y="4267200"/>
          <p14:tracePt t="69298" x="2928938" y="4305300"/>
          <p14:tracePt t="69308" x="2928938" y="4354513"/>
          <p14:tracePt t="69319" x="2928938" y="4367213"/>
          <p14:tracePt t="69328" x="2928938" y="4405313"/>
          <p14:tracePt t="69338" x="2967038" y="4454525"/>
          <p14:tracePt t="69346" x="3016250" y="4530725"/>
          <p14:tracePt t="69356" x="3141663" y="4618038"/>
          <p14:tracePt t="69366" x="3216275" y="4692650"/>
          <p14:tracePt t="69376" x="3317875" y="4743450"/>
          <p14:tracePt t="69386" x="3392488" y="4792663"/>
          <p14:tracePt t="69395" x="3454400" y="4818063"/>
          <p14:tracePt t="69407" x="3517900" y="4843463"/>
          <p14:tracePt t="69418" x="3554413" y="4856163"/>
          <p14:tracePt t="69426" x="3579813" y="4868863"/>
          <p14:tracePt t="69436" x="3630613" y="4879975"/>
          <p14:tracePt t="69445" x="3654425" y="4879975"/>
          <p14:tracePt t="69455" x="3692525" y="4892675"/>
          <p14:tracePt t="69465" x="3717925" y="4892675"/>
          <p14:tracePt t="69475" x="3792538" y="4892675"/>
          <p14:tracePt t="69486" x="3817938" y="4892675"/>
          <p14:tracePt t="69495" x="3867150" y="4892675"/>
          <p14:tracePt t="69505" x="3892550" y="4892675"/>
          <p14:tracePt t="69525" x="3917950" y="4892675"/>
          <p14:tracePt t="69538" x="3943350" y="4892675"/>
          <p14:tracePt t="69555" x="3968750" y="4892675"/>
          <p14:tracePt t="69565" x="3992563" y="4892675"/>
          <p14:tracePt t="69574" x="3992563" y="4879975"/>
          <p14:tracePt t="69585" x="4017963" y="4879975"/>
          <p14:tracePt t="69594" x="4030663" y="4879975"/>
          <p14:tracePt t="69624" x="4043363" y="4879975"/>
          <p14:tracePt t="69644" x="4056063" y="4879975"/>
          <p14:tracePt t="69654" x="4068763" y="4879975"/>
          <p14:tracePt t="69943" x="4081463" y="4879975"/>
          <p14:tracePt t="69952" x="4105275" y="4868863"/>
          <p14:tracePt t="69961" x="4117975" y="4868863"/>
          <p14:tracePt t="69970" x="4130675" y="4868863"/>
          <p14:tracePt t="70013" x="4130675" y="4856163"/>
          <p14:tracePt t="70032" x="4105275" y="4856163"/>
          <p14:tracePt t="70045" x="4068763" y="4843463"/>
          <p14:tracePt t="70051" x="3992563" y="4818063"/>
          <p14:tracePt t="70066" x="3867150" y="4743450"/>
          <p14:tracePt t="70071" x="3779838" y="4643438"/>
          <p14:tracePt t="70080" x="3654425" y="4530725"/>
          <p14:tracePt t="70090" x="3541713" y="4367213"/>
          <p14:tracePt t="70100" x="3429000" y="4230688"/>
          <p14:tracePt t="70110" x="3317875" y="4092575"/>
          <p14:tracePt t="70120" x="3179763" y="3929063"/>
          <p14:tracePt t="70130" x="3067050" y="3767138"/>
          <p14:tracePt t="70144" x="2954338" y="3654425"/>
          <p14:tracePt t="70152" x="2890838" y="3529013"/>
          <p14:tracePt t="70159" x="2828925" y="3454400"/>
          <p14:tracePt t="70169" x="2767013" y="3378200"/>
          <p14:tracePt t="70180" x="2716213" y="3303588"/>
          <p14:tracePt t="70192" x="2678113" y="3254375"/>
          <p14:tracePt t="70199" x="2654300" y="3190875"/>
          <p14:tracePt t="70208" x="2628900" y="3141663"/>
          <p14:tracePt t="70219" x="2603500" y="3116263"/>
          <p14:tracePt t="70230" x="2578100" y="3103563"/>
          <p14:tracePt t="70239" x="2565400" y="3078163"/>
          <p14:tracePt t="70248" x="2528888" y="3054350"/>
          <p14:tracePt t="70259" x="2503488" y="3028950"/>
          <p14:tracePt t="70270" x="2478088" y="3003550"/>
          <p14:tracePt t="70288" x="2452688" y="2978150"/>
          <p14:tracePt t="70298" x="2428875" y="2965450"/>
          <p14:tracePt t="70308" x="2428875" y="2952750"/>
          <p14:tracePt t="70319" x="2403475" y="2941638"/>
          <p14:tracePt t="70328" x="2365375" y="2941638"/>
          <p14:tracePt t="70338" x="2328863" y="2916238"/>
          <p14:tracePt t="70349" x="2316163" y="2903538"/>
          <p14:tracePt t="70358" x="2278063" y="2890838"/>
          <p14:tracePt t="70368" x="2252663" y="2878138"/>
          <p14:tracePt t="70378" x="2228850" y="2865438"/>
          <p14:tracePt t="70388" x="2190750" y="2852738"/>
          <p14:tracePt t="70399" x="2165350" y="2840038"/>
          <p14:tracePt t="70408" x="2139950" y="2840038"/>
          <p14:tracePt t="70420" x="2116138" y="2828925"/>
          <p14:tracePt t="70427" x="2103438" y="2816225"/>
          <p14:tracePt t="70437" x="2078038" y="2816225"/>
          <p14:tracePt t="70447" x="2039938" y="2816225"/>
          <p14:tracePt t="70457" x="2003425" y="2816225"/>
          <p14:tracePt t="70468" x="1990725" y="2803525"/>
          <p14:tracePt t="70477" x="1952625" y="2790825"/>
          <p14:tracePt t="70486" x="1914525" y="2790825"/>
          <p14:tracePt t="70501" x="1852613" y="2778125"/>
          <p14:tracePt t="70508" x="1778000" y="2765425"/>
          <p14:tracePt t="70516" x="1727200" y="2765425"/>
          <p14:tracePt t="70526" x="1665288" y="2740025"/>
          <p14:tracePt t="70537" x="1601788" y="2728913"/>
          <p14:tracePt t="70546" x="1552575" y="2728913"/>
          <p14:tracePt t="70557" x="1501775" y="2716213"/>
          <p14:tracePt t="70566" x="1465263" y="2703513"/>
          <p14:tracePt t="70576" x="1414463" y="2703513"/>
          <p14:tracePt t="70586" x="1363663" y="2690813"/>
          <p14:tracePt t="70596" x="1314450" y="2678113"/>
          <p14:tracePt t="70606" x="1263650" y="2678113"/>
          <p14:tracePt t="70616" x="1239838" y="2678113"/>
          <p14:tracePt t="70626" x="1189038" y="2678113"/>
          <p14:tracePt t="70635" x="1139825" y="2678113"/>
          <p14:tracePt t="70645" x="1114425" y="2678113"/>
          <p14:tracePt t="70656" x="1089025" y="2678113"/>
          <p14:tracePt t="70665" x="1050925" y="2678113"/>
          <p14:tracePt t="70675" x="1027113" y="2678113"/>
          <p14:tracePt t="70685" x="963613" y="2678113"/>
          <p14:tracePt t="70695" x="914400" y="2678113"/>
          <p14:tracePt t="70705" x="863600" y="2678113"/>
          <p14:tracePt t="70715" x="801688" y="2703513"/>
          <p14:tracePt t="70725" x="750888" y="2716213"/>
          <p14:tracePt t="70736" x="725488" y="2728913"/>
          <p14:tracePt t="70747" x="688975" y="2740025"/>
          <p14:tracePt t="70755" x="676275" y="2752725"/>
          <p14:tracePt t="70764" x="663575" y="2765425"/>
          <p14:tracePt t="70775" x="638175" y="2778125"/>
          <p14:tracePt t="70784" x="612775" y="2803525"/>
          <p14:tracePt t="70796" x="588963" y="2852738"/>
          <p14:tracePt t="70806" x="576263" y="2903538"/>
          <p14:tracePt t="70822" x="576263" y="2928938"/>
          <p14:tracePt t="70824" x="576263" y="2978150"/>
          <p14:tracePt t="70834" x="576263" y="3016250"/>
          <p14:tracePt t="70844" x="576263" y="3041650"/>
          <p14:tracePt t="70854" x="576263" y="3065463"/>
          <p14:tracePt t="70865" x="600075" y="3103563"/>
          <p14:tracePt t="70874" x="638175" y="3141663"/>
          <p14:tracePt t="70885" x="676275" y="3165475"/>
          <p14:tracePt t="70895" x="688975" y="3190875"/>
          <p14:tracePt t="70905" x="712788" y="3216275"/>
          <p14:tracePt t="70913" x="738188" y="3228975"/>
          <p14:tracePt t="70923" x="750888" y="3241675"/>
          <p14:tracePt t="70933" x="763588" y="3254375"/>
          <p14:tracePt t="70944" x="788988" y="3267075"/>
          <p14:tracePt t="70953" x="814388" y="3290888"/>
          <p14:tracePt t="70966" x="825500" y="3303588"/>
          <p14:tracePt t="70973" x="850900" y="3303588"/>
          <p14:tracePt t="70983" x="876300" y="3316288"/>
          <p14:tracePt t="71003" x="901700" y="3328988"/>
          <p14:tracePt t="71014" x="925513" y="3328988"/>
          <p14:tracePt t="71034" x="950913" y="3328988"/>
          <p14:tracePt t="71044" x="976313" y="3328988"/>
          <p14:tracePt t="71062" x="1001713" y="3328988"/>
          <p14:tracePt t="71072" x="1027113" y="3328988"/>
          <p14:tracePt t="71092" x="1050925" y="3328988"/>
          <p14:tracePt t="71102" x="1063625" y="3328988"/>
          <p14:tracePt t="71111" x="1076325" y="3328988"/>
          <p14:tracePt t="71124" x="1101725" y="3328988"/>
          <p14:tracePt t="71134" x="1114425" y="3328988"/>
          <p14:tracePt t="71145" x="1139825" y="3316288"/>
          <p14:tracePt t="71151" x="1176338" y="3316288"/>
          <p14:tracePt t="71161" x="1189038" y="3316288"/>
          <p14:tracePt t="71171" x="1227138" y="3303588"/>
          <p14:tracePt t="71181" x="1252538" y="3290888"/>
          <p14:tracePt t="71191" x="1301750" y="3290888"/>
          <p14:tracePt t="71201" x="1327150" y="3278188"/>
          <p14:tracePt t="71214" x="1352550" y="3278188"/>
          <p14:tracePt t="71223" x="1401763" y="3267075"/>
          <p14:tracePt t="71234" x="1439863" y="3254375"/>
          <p14:tracePt t="71241" x="1476375" y="3228975"/>
          <p14:tracePt t="71251" x="1514475" y="3216275"/>
          <p14:tracePt t="71262" x="1527175" y="3216275"/>
          <p14:tracePt t="71271" x="1552575" y="3203575"/>
          <p14:tracePt t="71280" x="1589088" y="3190875"/>
          <p14:tracePt t="71291" x="1627188" y="3190875"/>
          <p14:tracePt t="71300" x="1652588" y="3178175"/>
          <p14:tracePt t="71310" x="1689100" y="3165475"/>
          <p14:tracePt t="71320" x="1727200" y="3154363"/>
          <p14:tracePt t="71332" x="1739900" y="3141663"/>
          <p14:tracePt t="71346" x="1752600" y="3141663"/>
          <p14:tracePt t="71351" x="1801813" y="3116263"/>
          <p14:tracePt t="71359" x="1839913" y="3103563"/>
          <p14:tracePt t="71371" x="1865313" y="3090863"/>
          <p14:tracePt t="71379" x="1890713" y="3078163"/>
          <p14:tracePt t="71389" x="1914525" y="3065463"/>
          <p14:tracePt t="71409" x="1939925" y="3054350"/>
          <p14:tracePt t="71419" x="1965325" y="3041650"/>
          <p14:tracePt t="71438" x="1978025" y="3028950"/>
          <p14:tracePt t="71449" x="1990725" y="3028950"/>
          <p14:tracePt t="71459" x="2003425" y="3016250"/>
          <p14:tracePt t="71469" x="2003425" y="3003550"/>
          <p14:tracePt t="71490" x="2014538" y="2990850"/>
          <p14:tracePt t="71538" x="2014538" y="2978150"/>
          <p14:tracePt t="72084" x="2027238" y="2978150"/>
          <p14:tracePt t="72113" x="2039938" y="2978150"/>
          <p14:tracePt t="72125" x="2078038" y="2978150"/>
          <p14:tracePt t="72133" x="2139950" y="2978150"/>
          <p14:tracePt t="72143" x="2290763" y="2978150"/>
          <p14:tracePt t="72153" x="2503488" y="2978150"/>
          <p14:tracePt t="72163" x="2803525" y="2941638"/>
          <p14:tracePt t="72173" x="3167063" y="2890838"/>
          <p14:tracePt t="72182" x="3630613" y="2816225"/>
          <p14:tracePt t="72192" x="4005263" y="2765425"/>
          <p14:tracePt t="72203" x="4294188" y="2728913"/>
          <p14:tracePt t="72213" x="4506913" y="2703513"/>
          <p14:tracePt t="72224" x="4781550" y="2665413"/>
          <p14:tracePt t="72232" x="4968875" y="2652713"/>
          <p14:tracePt t="72243" x="5157788" y="2652713"/>
          <p14:tracePt t="72252" x="5345113" y="2652713"/>
          <p14:tracePt t="72262" x="5519738" y="2652713"/>
          <p14:tracePt t="72272" x="5695950" y="2652713"/>
          <p14:tracePt t="72282" x="5845175" y="2652713"/>
          <p14:tracePt t="72293" x="5945188" y="2652713"/>
          <p14:tracePt t="72304" x="6034088" y="2652713"/>
          <p14:tracePt t="72313" x="6096000" y="2652713"/>
          <p14:tracePt t="72324" x="6170613" y="2652713"/>
          <p14:tracePt t="72333" x="6196013" y="2652713"/>
          <p14:tracePt t="72342" x="6270625" y="2652713"/>
          <p14:tracePt t="72351" x="6308725" y="2652713"/>
          <p14:tracePt t="72362" x="6359525" y="2652713"/>
          <p14:tracePt t="72371" x="6383338" y="2652713"/>
          <p14:tracePt t="72381" x="6434138" y="2652713"/>
          <p14:tracePt t="72391" x="6459538" y="2652713"/>
          <p14:tracePt t="72401" x="6483350" y="2652713"/>
          <p14:tracePt t="72411" x="6521450" y="2640013"/>
          <p14:tracePt t="72421" x="6559550" y="2640013"/>
          <p14:tracePt t="72430" x="6572250" y="2640013"/>
          <p14:tracePt t="72442" x="6596063" y="2640013"/>
          <p14:tracePt t="72452" x="6621463" y="2640013"/>
          <p14:tracePt t="72471" x="6634163" y="2640013"/>
          <p14:tracePt t="72481" x="6646863" y="2640013"/>
          <p14:tracePt t="72509" x="6659563" y="2640013"/>
          <p14:tracePt t="72531" x="6672263" y="2640013"/>
          <p14:tracePt t="72544" x="6684963" y="2627313"/>
          <p14:tracePt t="72789" x="6708775" y="2616200"/>
          <p14:tracePt t="72799" x="6784975" y="2590800"/>
          <p14:tracePt t="72810" x="6934200" y="2565400"/>
          <p14:tracePt t="72819" x="7085013" y="2540000"/>
          <p14:tracePt t="72828" x="7259638" y="2503488"/>
          <p14:tracePt t="72837" x="7423150" y="2490788"/>
          <p14:tracePt t="72848" x="7585075" y="2478088"/>
          <p14:tracePt t="72857" x="7835900" y="2478088"/>
          <p14:tracePt t="72867" x="8074025" y="2478088"/>
          <p14:tracePt t="72877" x="8261350" y="2478088"/>
          <p14:tracePt t="72888" x="8435975" y="2478088"/>
          <p14:tracePt t="72902" x="8586788" y="2478088"/>
          <p14:tracePt t="72909" x="8712200" y="2478088"/>
          <p14:tracePt t="72917" x="8763000" y="2478088"/>
          <p14:tracePt t="72927" x="8824913" y="2478088"/>
          <p14:tracePt t="72937" x="8863013" y="2478088"/>
          <p14:tracePt t="72948" x="8874125" y="2478088"/>
          <p14:tracePt t="72956" x="8886825" y="2478088"/>
          <p14:tracePt t="72974" x="8912225" y="2478088"/>
          <p14:tracePt t="72996" x="8937625" y="2478088"/>
          <p14:tracePt t="73006" x="8963025" y="2465388"/>
          <p14:tracePt t="73026" x="8975725" y="2439988"/>
          <p14:tracePt t="73037" x="8999538" y="2427288"/>
          <p14:tracePt t="73045" x="9024938" y="2414588"/>
          <p14:tracePt t="73055" x="9063038" y="2403475"/>
          <p14:tracePt t="73067" x="9075738" y="2403475"/>
          <p14:tracePt t="73090" x="9088438" y="2390775"/>
          <p14:tracePt t="73096" x="9099550" y="2390775"/>
          <p14:tracePt t="73105" x="9099550" y="2378075"/>
          <p14:tracePt t="73115" x="9112250" y="2365375"/>
          <p14:tracePt t="73126" x="9137650" y="2365375"/>
          <p14:tracePt t="73135" x="9163050" y="2352675"/>
          <p14:tracePt t="73155" x="9199563" y="2339975"/>
          <p14:tracePt t="73168" x="9212263" y="2339975"/>
          <p14:tracePt t="73177" x="9237663" y="2339975"/>
          <p14:tracePt t="73186" x="9275763" y="2339975"/>
          <p14:tracePt t="73194" x="9312275" y="2339975"/>
          <p14:tracePt t="73214" x="9337675" y="2339975"/>
          <p14:tracePt t="73224" x="9363075" y="2352675"/>
          <p14:tracePt t="73234" x="9363075" y="2365375"/>
          <p14:tracePt t="73245" x="9375775" y="2365375"/>
          <p14:tracePt t="73257" x="9388475" y="2378075"/>
          <p14:tracePt t="73265" x="9401175" y="2378075"/>
          <p14:tracePt t="73276" x="9401175" y="2390775"/>
          <p14:tracePt t="73284" x="9401175" y="2403475"/>
          <p14:tracePt t="73293" x="9401175" y="2414588"/>
          <p14:tracePt t="73304" x="9413875" y="2414588"/>
          <p14:tracePt t="73313" x="9424988" y="2439988"/>
          <p14:tracePt t="73324" x="9424988" y="2452688"/>
          <p14:tracePt t="73334" x="9437688" y="2452688"/>
          <p14:tracePt t="73343" x="9437688" y="2465388"/>
          <p14:tracePt t="73354" x="9437688" y="2478088"/>
          <p14:tracePt t="73363" x="9437688" y="2490788"/>
          <p14:tracePt t="73386" x="9437688" y="2503488"/>
          <p14:tracePt t="73394" x="9437688" y="2516188"/>
          <p14:tracePt t="73403" x="9437688" y="2527300"/>
          <p14:tracePt t="73423" x="9437688" y="2540000"/>
          <p14:tracePt t="73432" x="9437688" y="2552700"/>
          <p14:tracePt t="73454" x="9437688" y="2565400"/>
          <p14:tracePt t="73473" x="9437688" y="2578100"/>
          <p14:tracePt t="73653" x="9463088" y="2590800"/>
          <p14:tracePt t="73664" x="9537700" y="2627313"/>
          <p14:tracePt t="73671" x="9563100" y="2640013"/>
          <p14:tracePt t="73681" x="9575800" y="2640013"/>
          <p14:tracePt t="73690" x="9575800" y="2652713"/>
          <p14:tracePt t="73710" x="9588500" y="2652713"/>
          <p14:tracePt t="73720" x="9601200" y="2665413"/>
          <p14:tracePt t="73752" x="9613900" y="2678113"/>
          <p14:tracePt t="73762" x="9626600" y="2690813"/>
          <p14:tracePt t="73771" x="9637713" y="2716213"/>
          <p14:tracePt t="73781" x="9650413" y="2728913"/>
          <p14:tracePt t="73789" x="9663113" y="2740025"/>
          <p14:tracePt t="73800" x="9663113" y="2752725"/>
          <p14:tracePt t="73809" x="9675813" y="2765425"/>
          <p14:tracePt t="73819" x="9675813" y="2778125"/>
          <p14:tracePt t="73830" x="9688513" y="2790825"/>
          <p14:tracePt t="73839" x="9701213" y="2803525"/>
          <p14:tracePt t="73849" x="9701213" y="2816225"/>
          <p14:tracePt t="73859" x="9701213" y="2828925"/>
          <p14:tracePt t="73870" x="9701213" y="2852738"/>
          <p14:tracePt t="73881" x="9701213" y="2878138"/>
          <p14:tracePt t="73903" x="9701213" y="2890838"/>
          <p14:tracePt t="73909" x="9701213" y="2903538"/>
          <p14:tracePt t="73929" x="9701213" y="2916238"/>
          <p14:tracePt t="73938" x="9701213" y="2928938"/>
          <p14:tracePt t="73958" x="9701213" y="2941638"/>
          <p14:tracePt t="73989" x="9688513" y="2941638"/>
          <p14:tracePt t="74019" x="9675813" y="2941638"/>
          <p14:tracePt t="74038" x="9675813" y="2952750"/>
          <p14:tracePt t="74047" x="9663113" y="2952750"/>
          <p14:tracePt t="74087" x="9650413" y="2952750"/>
          <p14:tracePt t="74107" x="9637713" y="2952750"/>
          <p14:tracePt t="74186" x="9626600" y="2952750"/>
          <p14:tracePt t="74226" x="9613900" y="2952750"/>
          <p14:tracePt t="74266" x="9601200" y="2952750"/>
          <p14:tracePt t="74376" x="9601200" y="2941638"/>
          <p14:tracePt t="74415" x="9588500" y="2941638"/>
          <p14:tracePt t="74632" x="9575800" y="2941638"/>
          <p14:tracePt t="74642" x="9563100" y="2941638"/>
          <p14:tracePt t="75069" x="9563100" y="2928938"/>
          <p14:tracePt t="75090" x="9563100" y="2916238"/>
          <p14:tracePt t="75128" x="9563100" y="2903538"/>
          <p14:tracePt t="75138" x="9563100" y="2878138"/>
          <p14:tracePt t="75158" x="9563100" y="2852738"/>
          <p14:tracePt t="75170" x="9563100" y="2840038"/>
          <p14:tracePt t="75180" x="9563100" y="2828925"/>
          <p14:tracePt t="75190" x="9563100" y="2803525"/>
          <p14:tracePt t="75198" x="9563100" y="2790825"/>
          <p14:tracePt t="75208" x="9563100" y="2765425"/>
          <p14:tracePt t="75217" x="9563100" y="2752725"/>
          <p14:tracePt t="75228" x="9563100" y="2728913"/>
          <p14:tracePt t="75237" x="9563100" y="2703513"/>
          <p14:tracePt t="75247" x="9563100" y="2665413"/>
          <p14:tracePt t="75258" x="9563100" y="2652713"/>
          <p14:tracePt t="75267" x="9563100" y="2627313"/>
          <p14:tracePt t="75277" x="9563100" y="2590800"/>
          <p14:tracePt t="75287" x="9563100" y="2578100"/>
          <p14:tracePt t="75297" x="9563100" y="2540000"/>
          <p14:tracePt t="75307" x="9563100" y="2516188"/>
          <p14:tracePt t="75317" x="9550400" y="2516188"/>
          <p14:tracePt t="75327" x="9537700" y="2490788"/>
          <p14:tracePt t="75337" x="9537700" y="2465388"/>
          <p14:tracePt t="75347" x="9537700" y="2452688"/>
          <p14:tracePt t="75357" x="9537700" y="2439988"/>
          <p14:tracePt t="75366" x="9537700" y="2427288"/>
          <p14:tracePt t="75376" x="9537700" y="2403475"/>
          <p14:tracePt t="75387" x="9537700" y="2390775"/>
          <p14:tracePt t="75396" x="9537700" y="2378075"/>
          <p14:tracePt t="75407" x="9537700" y="2352675"/>
          <p14:tracePt t="75416" x="9537700" y="2327275"/>
          <p14:tracePt t="75437" x="9537700" y="2303463"/>
          <p14:tracePt t="75446" x="9537700" y="2290763"/>
          <p14:tracePt t="75466" x="9537700" y="2265363"/>
          <p14:tracePt t="75476" x="9537700" y="2252663"/>
          <p14:tracePt t="75496" x="9537700" y="2239963"/>
          <p14:tracePt t="75505" x="9537700" y="2227263"/>
          <p14:tracePt t="75515" x="9537700" y="2214563"/>
          <p14:tracePt t="75536" x="9537700" y="2201863"/>
          <p14:tracePt t="75545" x="9537700" y="2190750"/>
          <p14:tracePt t="75555" x="9537700" y="2178050"/>
          <p14:tracePt t="75574" x="9537700" y="2165350"/>
          <p14:tracePt t="75585" x="9537700" y="2152650"/>
          <p14:tracePt t="75624" x="9537700" y="2139950"/>
          <p14:tracePt t="75644" x="9537700" y="2127250"/>
          <p14:tracePt t="75664" x="9537700" y="2114550"/>
          <p14:tracePt t="75717" x="9537700" y="2101850"/>
          <p14:tracePt t="75776" x="9537700" y="2089150"/>
          <p14:tracePt t="75832" x="9525000" y="2089150"/>
          <p14:tracePt t="76153" x="9525000" y="2101850"/>
          <p14:tracePt t="76162" x="9525000" y="2127250"/>
          <p14:tracePt t="76174" x="9525000" y="2152650"/>
          <p14:tracePt t="76190" x="9525000" y="2190750"/>
          <p14:tracePt t="76199" x="9525000" y="2227263"/>
          <p14:tracePt t="76210" x="9525000" y="2239963"/>
          <p14:tracePt t="76219" x="9525000" y="2265363"/>
          <p14:tracePt t="76229" x="9525000" y="2290763"/>
          <p14:tracePt t="76240" x="9525000" y="2303463"/>
          <p14:tracePt t="76250" x="9525000" y="2327275"/>
          <p14:tracePt t="76264" x="9525000" y="2352675"/>
          <p14:tracePt t="76271" x="9525000" y="2390775"/>
          <p14:tracePt t="76280" x="9525000" y="2427288"/>
          <p14:tracePt t="76291" x="9525000" y="2452688"/>
          <p14:tracePt t="76300" x="9525000" y="2465388"/>
          <p14:tracePt t="76309" x="9525000" y="2490788"/>
          <p14:tracePt t="76318" x="9525000" y="2503488"/>
          <p14:tracePt t="76328" x="9525000" y="2516188"/>
          <p14:tracePt t="76339" x="9525000" y="2540000"/>
          <p14:tracePt t="76349" x="9525000" y="2565400"/>
          <p14:tracePt t="76370" x="9525000" y="2590800"/>
          <p14:tracePt t="76379" x="9525000" y="2603500"/>
          <p14:tracePt t="76390" x="9525000" y="2627313"/>
          <p14:tracePt t="76400" x="9525000" y="2640013"/>
          <p14:tracePt t="76409" x="9525000" y="2652713"/>
          <p14:tracePt t="76421" x="9525000" y="2678113"/>
          <p14:tracePt t="76427" x="9525000" y="2690813"/>
          <p14:tracePt t="76437" x="9525000" y="2703513"/>
          <p14:tracePt t="76448" x="9525000" y="2716213"/>
          <p14:tracePt t="76458" x="9525000" y="2728913"/>
          <p14:tracePt t="76467" x="9537700" y="2728913"/>
          <p14:tracePt t="76477" x="9537700" y="2740025"/>
          <p14:tracePt t="76489" x="9537700" y="2752725"/>
          <p14:tracePt t="76498" x="9550400" y="2765425"/>
          <p14:tracePt t="76510" x="9563100" y="2765425"/>
          <p14:tracePt t="76517" x="9563100" y="2778125"/>
          <p14:tracePt t="76526" x="9563100" y="2790825"/>
          <p14:tracePt t="76537" x="9563100" y="2803525"/>
          <p14:tracePt t="76556" x="9563100" y="2816225"/>
          <p14:tracePt t="76566" x="9563100" y="2828925"/>
          <p14:tracePt t="76576" x="9575800" y="2828925"/>
          <p14:tracePt t="76587" x="9575800" y="2840038"/>
          <p14:tracePt t="76596" x="9575800" y="2865438"/>
          <p14:tracePt t="76606" x="9575800" y="2878138"/>
          <p14:tracePt t="76626" x="9575800" y="2890838"/>
          <p14:tracePt t="76657" x="9575800" y="2903538"/>
          <p14:tracePt t="76705" x="9575800" y="2916238"/>
          <p14:tracePt t="76785" x="9588500" y="2916238"/>
          <p14:tracePt t="76794" x="9588500" y="2903538"/>
          <p14:tracePt t="76805" x="9588500" y="2865438"/>
          <p14:tracePt t="76815" x="9588500" y="2852738"/>
          <p14:tracePt t="76824" x="9588500" y="2803525"/>
          <p14:tracePt t="76834" x="9588500" y="2765425"/>
          <p14:tracePt t="76846" x="9588500" y="2716213"/>
          <p14:tracePt t="76856" x="9588500" y="2690813"/>
          <p14:tracePt t="76867" x="9588500" y="2665413"/>
          <p14:tracePt t="76875" x="9588500" y="2627313"/>
          <p14:tracePt t="76885" x="9588500" y="2616200"/>
          <p14:tracePt t="76897" x="9588500" y="2578100"/>
          <p14:tracePt t="76905" x="9588500" y="2552700"/>
          <p14:tracePt t="76914" x="9588500" y="2540000"/>
          <p14:tracePt t="76924" x="9588500" y="2503488"/>
          <p14:tracePt t="76934" x="9588500" y="2478088"/>
          <p14:tracePt t="76943" x="9588500" y="2465388"/>
          <p14:tracePt t="76964" x="9588500" y="2414588"/>
          <p14:tracePt t="76985" x="9588500" y="2403475"/>
          <p14:tracePt t="76995" x="9588500" y="2390775"/>
          <p14:tracePt t="77003" x="9588500" y="2378075"/>
          <p14:tracePt t="77032" x="9588500" y="2365375"/>
          <p14:tracePt t="77062" x="9588500" y="2352675"/>
          <p14:tracePt t="77083" x="9588500" y="2339975"/>
          <p14:tracePt t="77489" x="9588500" y="2352675"/>
          <p14:tracePt t="77508" x="9588500" y="2365375"/>
          <p14:tracePt t="77578" x="9588500" y="2378075"/>
          <p14:tracePt t="77608" x="9588500" y="2390775"/>
          <p14:tracePt t="77627" x="9588500" y="2403475"/>
          <p14:tracePt t="77677" x="9588500" y="2414588"/>
          <p14:tracePt t="77711" x="9588500" y="2427288"/>
          <p14:tracePt t="77729" x="9588500" y="2439988"/>
          <p14:tracePt t="77776" x="9588500" y="2452688"/>
          <p14:tracePt t="77796" x="9588500" y="2465388"/>
          <p14:tracePt t="77839" x="9588500" y="2478088"/>
          <p14:tracePt t="77858" x="9588500" y="2490788"/>
          <p14:tracePt t="77886" x="9588500" y="2503488"/>
          <p14:tracePt t="77937" x="9588500" y="2516188"/>
          <p14:tracePt t="77956" x="9601200" y="2527300"/>
          <p14:tracePt t="77977" x="9601200" y="2540000"/>
          <p14:tracePt t="78004" x="9613900" y="2540000"/>
          <p14:tracePt t="78095" x="9626600" y="2540000"/>
          <p14:tracePt t="78105" x="9637713" y="2540000"/>
          <p14:tracePt t="78163" x="9650413" y="2540000"/>
          <p14:tracePt t="78193" x="9663113" y="2540000"/>
          <p14:tracePt t="78225" x="9675813" y="2540000"/>
          <p14:tracePt t="78233" x="9688513" y="2540000"/>
          <p14:tracePt t="78262" x="9701213" y="2540000"/>
          <p14:tracePt t="78294" x="9713913" y="2540000"/>
          <p14:tracePt t="78313" x="9726613" y="2540000"/>
          <p14:tracePt t="78335" x="9739313" y="2540000"/>
          <p14:tracePt t="78344" x="9750425" y="2540000"/>
          <p14:tracePt t="78372" x="9763125" y="2540000"/>
          <p14:tracePt t="78392" x="9788525" y="2540000"/>
          <p14:tracePt t="78424" x="9801225" y="2540000"/>
          <p14:tracePt t="78432" x="9813925" y="2540000"/>
          <p14:tracePt t="78453" x="9826625" y="2540000"/>
          <p14:tracePt t="78481" x="9839325" y="2540000"/>
          <p14:tracePt t="78490" x="9852025" y="2540000"/>
          <p14:tracePt t="78520" x="9863138" y="2540000"/>
          <p14:tracePt t="78544" x="9875838" y="2540000"/>
          <p14:tracePt t="78553" x="9888538" y="2540000"/>
          <p14:tracePt t="78582" x="9901238" y="2540000"/>
          <p14:tracePt t="78600" x="9913938" y="2540000"/>
          <p14:tracePt t="78609" x="9926638" y="2540000"/>
          <p14:tracePt t="78639" x="9939338" y="2540000"/>
          <p14:tracePt t="78779" x="9913938" y="2540000"/>
          <p14:tracePt t="78788" x="9901238" y="2540000"/>
          <p14:tracePt t="78801" x="9888538" y="2540000"/>
          <p14:tracePt t="78810" x="9863138" y="2540000"/>
          <p14:tracePt t="78820" x="9852025" y="2540000"/>
          <p14:tracePt t="78829" x="9839325" y="2540000"/>
          <p14:tracePt t="78838" x="9813925" y="2540000"/>
          <p14:tracePt t="78847" x="9801225" y="2540000"/>
          <p14:tracePt t="78858" x="9788525" y="2540000"/>
          <p14:tracePt t="78867" x="9775825" y="2540000"/>
          <p14:tracePt t="78877" x="9763125" y="2540000"/>
          <p14:tracePt t="78889" x="9739313" y="2540000"/>
          <p14:tracePt t="78900" x="9726613" y="2540000"/>
          <p14:tracePt t="78919" x="9713913" y="2540000"/>
          <p14:tracePt t="78938" x="9701213" y="2540000"/>
          <p14:tracePt t="78947" x="9688513" y="2540000"/>
          <p14:tracePt t="78977" x="9675813" y="2540000"/>
          <p14:tracePt t="78996" x="9663113" y="2540000"/>
          <p14:tracePt t="79008" x="9650413" y="2540000"/>
          <p14:tracePt t="79038" x="9637713" y="2540000"/>
          <p14:tracePt t="79058" x="9626600" y="2540000"/>
          <p14:tracePt t="79085" x="9613900" y="2540000"/>
          <p14:tracePt t="79363" x="9626600" y="2540000"/>
          <p14:tracePt t="79373" x="9650413" y="2540000"/>
          <p14:tracePt t="79383" x="9663113" y="2540000"/>
          <p14:tracePt t="79394" x="9675813" y="2540000"/>
          <p14:tracePt t="79405" x="9688513" y="2540000"/>
          <p14:tracePt t="79433" x="9701213" y="2540000"/>
          <p14:tracePt t="79442" x="9713913" y="2540000"/>
          <p14:tracePt t="79463" x="9726613" y="2540000"/>
          <p14:tracePt t="79494" x="9739313" y="2540000"/>
          <p14:tracePt t="79859" x="9713913" y="2540000"/>
          <p14:tracePt t="79869" x="9688513" y="2540000"/>
          <p14:tracePt t="79899" x="9675813" y="2540000"/>
          <p14:tracePt t="79919" x="9663113" y="2540000"/>
          <p14:tracePt t="79929" x="9650413" y="2540000"/>
          <p14:tracePt t="79960" x="9637713" y="2540000"/>
          <p14:tracePt t="80345" x="9650413" y="2540000"/>
          <p14:tracePt t="80367" x="9663113" y="2540000"/>
          <p14:tracePt t="80386" x="9675813" y="2540000"/>
          <p14:tracePt t="80394" x="9688513" y="2540000"/>
          <p14:tracePt t="80415" x="9701213" y="2540000"/>
          <p14:tracePt t="80425" x="9713913" y="2540000"/>
          <p14:tracePt t="80456" x="9726613" y="2540000"/>
          <p14:tracePt t="80477" x="9739313" y="2540000"/>
          <p14:tracePt t="80487" x="9750425" y="2540000"/>
          <p14:tracePt t="80514" x="9763125" y="2540000"/>
          <p14:tracePt t="81973" x="9775825" y="2540000"/>
          <p14:tracePt t="82121" x="9788525" y="2540000"/>
          <p14:tracePt t="82134" x="9801225" y="2540000"/>
          <p14:tracePt t="82162" x="9813925" y="2540000"/>
          <p14:tracePt t="82190" x="9826625" y="2540000"/>
          <p14:tracePt t="82200" x="9839325" y="2540000"/>
          <p14:tracePt t="82221" x="9852025" y="2540000"/>
          <p14:tracePt t="82251" x="9863138" y="2540000"/>
          <p14:tracePt t="82262" x="9875838" y="2540000"/>
          <p14:tracePt t="82289" x="9888538" y="2540000"/>
          <p14:tracePt t="82499" x="9901238" y="2540000"/>
          <p14:tracePt t="82510" x="9913938" y="2540000"/>
          <p14:tracePt t="82540" x="9926638" y="2540000"/>
          <p14:tracePt t="82558" x="9939338" y="2540000"/>
          <p14:tracePt t="82567" x="9952038" y="2540000"/>
          <p14:tracePt t="82597" x="9963150" y="2540000"/>
          <p14:tracePt t="82954" x="9963150" y="2565400"/>
          <p14:tracePt t="82965" x="9963150" y="2578100"/>
          <p14:tracePt t="82974" x="9963150" y="2603500"/>
          <p14:tracePt t="82983" x="9963150" y="2616200"/>
          <p14:tracePt t="82994" x="9963150" y="2627313"/>
          <p14:tracePt t="83003" x="9963150" y="2652713"/>
          <p14:tracePt t="83013" x="9963150" y="2665413"/>
          <p14:tracePt t="83033" x="9963150" y="2678113"/>
          <p14:tracePt t="83043" x="9963150" y="2690813"/>
          <p14:tracePt t="83053" x="9963150" y="2703513"/>
          <p14:tracePt t="83073" x="9963150" y="2716213"/>
          <p14:tracePt t="83093" x="9963150" y="2728913"/>
          <p14:tracePt t="83113" x="9963150" y="2740025"/>
          <p14:tracePt t="83234" x="9963150" y="2752725"/>
          <p14:tracePt t="83252" x="9963150" y="2765425"/>
          <p14:tracePt t="83301" x="9963150" y="2778125"/>
          <p14:tracePt t="83332" x="9963150" y="2790825"/>
          <p14:tracePt t="83352" x="9963150" y="2803525"/>
          <p14:tracePt t="83400" x="9963150" y="2816225"/>
          <p14:tracePt t="83421" x="9963150" y="2828925"/>
          <p14:tracePt t="83430" x="9963150" y="2840038"/>
          <p14:tracePt t="83451" x="9963150" y="2852738"/>
          <p14:tracePt t="83462" x="9963150" y="2865438"/>
          <p14:tracePt t="83481" x="9963150" y="2878138"/>
          <p14:tracePt t="83493" x="9963150" y="2890838"/>
          <p14:tracePt t="83501" x="9963150" y="2903538"/>
          <p14:tracePt t="83509" x="9963150" y="2916238"/>
          <p14:tracePt t="83519" x="9963150" y="2928938"/>
          <p14:tracePt t="83529" x="9963150" y="2941638"/>
          <p14:tracePt t="83578" x="9963150" y="2952750"/>
          <p14:tracePt t="83599" x="9952038" y="2965450"/>
          <p14:tracePt t="83619" x="9939338" y="2978150"/>
          <p14:tracePt t="83671" x="9939338" y="2990850"/>
          <p14:tracePt t="83680" x="9926638" y="2990850"/>
          <p14:tracePt t="83689" x="9926638" y="3003550"/>
          <p14:tracePt t="83729" x="9913938" y="3003550"/>
          <p14:tracePt t="83740" x="9913938" y="3016250"/>
          <p14:tracePt t="83747" x="9901238" y="3016250"/>
          <p14:tracePt t="83757" x="9901238" y="3028950"/>
          <p14:tracePt t="83777" x="9888538" y="3028950"/>
          <p14:tracePt t="83787" x="9888538" y="3041650"/>
          <p14:tracePt t="83966" x="9875838" y="3054350"/>
          <p14:tracePt t="83995" x="9863138" y="3054350"/>
          <p14:tracePt t="84026" x="9863138" y="3065463"/>
          <p14:tracePt t="84049" x="9863138" y="3078163"/>
          <p14:tracePt t="84154" x="9875838" y="3078163"/>
          <p14:tracePt t="84207" x="9888538" y="3078163"/>
          <p14:tracePt t="84225" x="9901238" y="3078163"/>
          <p14:tracePt t="84253" x="9913938" y="3078163"/>
          <p14:tracePt t="84344" x="9926638" y="3078163"/>
          <p14:tracePt t="84352" x="9939338" y="3078163"/>
          <p14:tracePt t="84372" x="9952038" y="3078163"/>
          <p14:tracePt t="84402" x="9963150" y="3078163"/>
          <p14:tracePt t="84416" x="9975850" y="3078163"/>
          <p14:tracePt t="84443" x="9988550" y="3078163"/>
          <p14:tracePt t="84454" x="10001250" y="3065463"/>
          <p14:tracePt t="84472" x="10013950" y="3065463"/>
          <p14:tracePt t="84481" x="10013950" y="3054350"/>
          <p14:tracePt t="84544" x="10013950" y="3041650"/>
          <p14:tracePt t="84562" x="10013950" y="3028950"/>
          <p14:tracePt t="84601" x="10013950" y="3016250"/>
          <p14:tracePt t="84640" x="10026650" y="3016250"/>
          <p14:tracePt t="84800" x="10026650" y="3028950"/>
          <p14:tracePt t="84810" x="10026650" y="3041650"/>
          <p14:tracePt t="84848" x="10026650" y="3054350"/>
          <p14:tracePt t="84868" x="10026650" y="3065463"/>
          <p14:tracePt t="84889" x="10026650" y="3078163"/>
          <p14:tracePt t="84900" x="10013950" y="3078163"/>
          <p14:tracePt t="84910" x="10001250" y="3078163"/>
          <p14:tracePt t="84921" x="9988550" y="3078163"/>
          <p14:tracePt t="84930" x="9988550" y="3090863"/>
          <p14:tracePt t="84947" x="9975850" y="3090863"/>
          <p14:tracePt t="84970" x="9963150" y="3090863"/>
          <p14:tracePt t="84998" x="9952038" y="3090863"/>
          <p14:tracePt t="85008" x="9939338" y="3090863"/>
          <p14:tracePt t="85029" x="9926638" y="3090863"/>
          <p14:tracePt t="85096" x="9913938" y="3090863"/>
          <p14:tracePt t="85107" x="9901238" y="3090863"/>
          <p14:tracePt t="85126" x="9888538" y="3090863"/>
          <p14:tracePt t="85146" x="9875838" y="3090863"/>
          <p14:tracePt t="85167" x="9863138" y="3090863"/>
          <p14:tracePt t="85186" x="9863138" y="3078163"/>
          <p14:tracePt t="85197" x="9852025" y="3078163"/>
          <p14:tracePt t="85205" x="9839325" y="3065463"/>
          <p14:tracePt t="85215" x="9826625" y="3065463"/>
          <p14:tracePt t="85225" x="9826625" y="3054350"/>
          <p14:tracePt t="85247" x="9813925" y="3054350"/>
          <p14:tracePt t="85268" x="9813925" y="3041650"/>
          <p14:tracePt t="85483" x="9826625" y="3041650"/>
          <p14:tracePt t="85503" x="9839325" y="3041650"/>
          <p14:tracePt t="85523" x="9852025" y="3054350"/>
          <p14:tracePt t="85542" x="9852025" y="3065463"/>
          <p14:tracePt t="85553" x="9863138" y="3065463"/>
          <p14:tracePt t="85562" x="9863138" y="3078163"/>
          <p14:tracePt t="85572" x="9875838" y="3078163"/>
          <p14:tracePt t="85622" x="9888538" y="3078163"/>
          <p14:tracePt t="85642" x="9901238" y="3078163"/>
          <p14:tracePt t="85662" x="9913938" y="3078163"/>
          <p14:tracePt t="85691" x="9926638" y="3078163"/>
          <p14:tracePt t="85723" x="9939338" y="3078163"/>
          <p14:tracePt t="85733" x="9952038" y="3078163"/>
          <p14:tracePt t="85782" x="9963150" y="3078163"/>
          <p14:tracePt t="85801" x="9975850" y="3078163"/>
          <p14:tracePt t="85856" x="9988550" y="3078163"/>
          <p14:tracePt t="85891" x="9988550" y="3065463"/>
          <p14:tracePt t="85902" x="10001250" y="3065463"/>
          <p14:tracePt t="85910" x="10001250" y="3054350"/>
          <p14:tracePt t="86248" x="10001250" y="3065463"/>
          <p14:tracePt t="86267" x="9988550" y="3078163"/>
          <p14:tracePt t="86624" x="9975850" y="3078163"/>
          <p14:tracePt t="86634" x="9963150" y="3078163"/>
          <p14:tracePt t="86664" x="9939338" y="3078163"/>
          <p14:tracePt t="86673" x="9913938" y="3054350"/>
          <p14:tracePt t="86684" x="9826625" y="2965450"/>
          <p14:tracePt t="86694" x="9739313" y="2828925"/>
          <p14:tracePt t="86705" x="9613900" y="2652713"/>
          <p14:tracePt t="86715" x="9525000" y="2478088"/>
          <p14:tracePt t="86725" x="9413875" y="2239963"/>
          <p14:tracePt t="86737" x="9337675" y="2089150"/>
          <p14:tracePt t="86744" x="9288463" y="1927225"/>
          <p14:tracePt t="86753" x="9263063" y="1839913"/>
          <p14:tracePt t="86762" x="9224963" y="1752600"/>
          <p14:tracePt t="86773" x="9212263" y="1701800"/>
          <p14:tracePt t="86783" x="9199563" y="1676400"/>
          <p14:tracePt t="86792" x="9199563" y="1652588"/>
          <p14:tracePt t="86803" x="9199563" y="1639888"/>
          <p14:tracePt t="86874" x="9188450" y="1639888"/>
          <p14:tracePt t="87040" x="9212263" y="1652588"/>
          <p14:tracePt t="87050" x="9288463" y="1714500"/>
          <p14:tracePt t="87060" x="9363075" y="1776413"/>
          <p14:tracePt t="87071" x="9424988" y="1839913"/>
          <p14:tracePt t="87083" x="9463088" y="1876425"/>
          <p14:tracePt t="87091" x="9501188" y="1914525"/>
          <p14:tracePt t="87105" x="9525000" y="1939925"/>
          <p14:tracePt t="87111" x="9537700" y="1952625"/>
          <p14:tracePt t="87120" x="9537700" y="1965325"/>
          <p14:tracePt t="87131" x="9537700" y="1978025"/>
          <p14:tracePt t="87220" x="9537700" y="1989138"/>
          <p14:tracePt t="87357" x="9525000" y="1989138"/>
          <p14:tracePt t="87377" x="9513888" y="1989138"/>
          <p14:tracePt t="87387" x="9488488" y="1989138"/>
          <p14:tracePt t="87398" x="9463088" y="1978025"/>
          <p14:tracePt t="87409" x="9450388" y="1978025"/>
          <p14:tracePt t="87418" x="9437688" y="1965325"/>
          <p14:tracePt t="87430" x="9424988" y="1939925"/>
          <p14:tracePt t="87440" x="9413875" y="1914525"/>
          <p14:tracePt t="87460" x="9401175" y="1889125"/>
          <p14:tracePt t="87467" x="9388475" y="1865313"/>
          <p14:tracePt t="87478" x="9388475" y="1852613"/>
          <p14:tracePt t="87487" x="9375775" y="1839913"/>
          <p14:tracePt t="87497" x="9363075" y="1827213"/>
          <p14:tracePt t="87507" x="9363075" y="1814513"/>
          <p14:tracePt t="87517" x="9350375" y="1801813"/>
          <p14:tracePt t="87528" x="9350375" y="1789113"/>
          <p14:tracePt t="87546" x="9350375" y="1776413"/>
          <p14:tracePt t="87596" x="9350375" y="1765300"/>
          <p14:tracePt t="87655" x="9350375" y="1776413"/>
          <p14:tracePt t="87666" x="9350375" y="1789113"/>
          <p14:tracePt t="87679" x="9350375" y="1801813"/>
          <p14:tracePt t="87688" x="9350375" y="1839913"/>
          <p14:tracePt t="87696" x="9363075" y="1876425"/>
          <p14:tracePt t="87706" x="9388475" y="1927225"/>
          <p14:tracePt t="87715" x="9424988" y="1965325"/>
          <p14:tracePt t="87725" x="9450388" y="2001838"/>
          <p14:tracePt t="87735" x="9475788" y="2052638"/>
          <p14:tracePt t="87744" x="9501188" y="2089150"/>
          <p14:tracePt t="87755" x="9537700" y="2139950"/>
          <p14:tracePt t="87765" x="9588500" y="2201863"/>
          <p14:tracePt t="87776" x="9626600" y="2290763"/>
          <p14:tracePt t="87787" x="9663113" y="2365375"/>
          <p14:tracePt t="87796" x="9688513" y="2439988"/>
          <p14:tracePt t="87804" x="9713913" y="2516188"/>
          <p14:tracePt t="87814" x="9739313" y="2565400"/>
          <p14:tracePt t="87824" x="9750425" y="2603500"/>
          <p14:tracePt t="87834" x="9763125" y="2640013"/>
          <p14:tracePt t="87844" x="9788525" y="2703513"/>
          <p14:tracePt t="87855" x="9801225" y="2752725"/>
          <p14:tracePt t="87863" x="9852025" y="2840038"/>
          <p14:tracePt t="87874" x="9888538" y="2916238"/>
          <p14:tracePt t="87884" x="9901238" y="2965450"/>
          <p14:tracePt t="87893" x="9913938" y="3003550"/>
          <p14:tracePt t="87905" x="9939338" y="3054350"/>
          <p14:tracePt t="87913" x="9963150" y="3090863"/>
          <p14:tracePt t="87924" x="9988550" y="3128963"/>
          <p14:tracePt t="87934" x="10013950" y="3141663"/>
          <p14:tracePt t="87945" x="10026650" y="3165475"/>
          <p14:tracePt t="87953" x="10039350" y="3178175"/>
          <p14:tracePt t="87963" x="10039350" y="3190875"/>
          <p14:tracePt t="87979" x="10052050" y="3190875"/>
          <p14:tracePt t="87983" x="10064750" y="3190875"/>
          <p14:tracePt t="87993" x="10064750" y="3203575"/>
          <p14:tracePt t="88003" x="10075863" y="3203575"/>
          <p14:tracePt t="88013" x="10075863" y="3216275"/>
          <p14:tracePt t="88033" x="10075863" y="3228975"/>
          <p14:tracePt t="88082" x="10075863" y="3241675"/>
          <p14:tracePt t="88112" x="10075863" y="3254375"/>
          <p14:tracePt t="88143" x="10064750" y="3267075"/>
          <p14:tracePt t="88154" x="10052050" y="3267075"/>
          <p14:tracePt t="88162" x="10052050" y="3278188"/>
          <p14:tracePt t="88181" x="10052050" y="3290888"/>
          <p14:tracePt t="88191" x="10039350" y="3290888"/>
          <p14:tracePt t="88479" x="10026650" y="3290888"/>
          <p14:tracePt t="88488" x="10001250" y="3267075"/>
          <p14:tracePt t="88509" x="10001250" y="3254375"/>
          <p14:tracePt t="88528" x="10001250" y="3241675"/>
          <p14:tracePt t="88538" x="9988550" y="3228975"/>
          <p14:tracePt t="88548" x="9975850" y="3228975"/>
          <p14:tracePt t="88559" x="9975850" y="3216275"/>
          <p14:tracePt t="88627" x="9963150" y="3216275"/>
          <p14:tracePt t="88637" x="9963150" y="3203575"/>
          <p14:tracePt t="88667" x="9952038" y="3190875"/>
          <p14:tracePt t="88677" x="9939338" y="3178175"/>
          <p14:tracePt t="88699" x="9926638" y="3165475"/>
          <p14:tracePt t="88710" x="9926638" y="3154363"/>
          <p14:tracePt t="88719" x="9901238" y="3141663"/>
          <p14:tracePt t="88729" x="9875838" y="3141663"/>
          <p14:tracePt t="88739" x="9875838" y="3116263"/>
          <p14:tracePt t="88748" x="9852025" y="3103563"/>
          <p14:tracePt t="88758" x="9839325" y="3090863"/>
          <p14:tracePt t="88776" x="9839325" y="3078163"/>
          <p14:tracePt t="88995" x="9839325" y="3090863"/>
          <p14:tracePt t="89005" x="9839325" y="3103563"/>
          <p14:tracePt t="89014" x="9852025" y="3116263"/>
          <p14:tracePt t="89024" x="9863138" y="3128963"/>
          <p14:tracePt t="89034" x="9888538" y="3141663"/>
          <p14:tracePt t="89044" x="9901238" y="3154363"/>
          <p14:tracePt t="89054" x="9901238" y="3165475"/>
          <p14:tracePt t="89064" x="9913938" y="3165475"/>
          <p14:tracePt t="89074" x="9926638" y="3178175"/>
          <p14:tracePt t="89095" x="9939338" y="3190875"/>
          <p14:tracePt t="89116" x="9952038" y="3190875"/>
          <p14:tracePt t="89138" x="9963150" y="3203575"/>
          <p14:tracePt t="89145" x="9975850" y="3203575"/>
          <p14:tracePt t="89173" x="9988550" y="3203575"/>
          <p14:tracePt t="89193" x="10001250" y="3203575"/>
          <p14:tracePt t="89202" x="10013950" y="3203575"/>
          <p14:tracePt t="89235" x="10026650" y="3203575"/>
          <p14:tracePt t="89353" x="10039350" y="3190875"/>
          <p14:tracePt t="89373" x="10039350" y="3178175"/>
          <p14:tracePt t="89421" x="10039350" y="3165475"/>
          <p14:tracePt t="89452" x="10039350" y="3154363"/>
          <p14:tracePt t="89778" x="10039350" y="3141663"/>
          <p14:tracePt t="90959" x="10039350" y="3154363"/>
          <p14:tracePt t="91266" x="10039350" y="3165475"/>
          <p14:tracePt t="96316" x="10039350" y="3154363"/>
          <p14:tracePt t="96345" x="10039350" y="3141663"/>
          <p14:tracePt t="96365" x="10052050" y="3141663"/>
          <p14:tracePt t="96374" x="10064750" y="3141663"/>
          <p14:tracePt t="96384" x="10064750" y="3128963"/>
          <p14:tracePt t="96404" x="10064750" y="3116263"/>
          <p14:tracePt t="96435" x="10064750" y="3103563"/>
          <p14:tracePt t="96483" x="10064750" y="3090863"/>
          <p14:tracePt t="96662" x="10052050" y="3090863"/>
          <p14:tracePt t="96683" x="10039350" y="3090863"/>
          <p14:tracePt t="96704" x="10026650" y="3090863"/>
          <p14:tracePt t="96711" x="10013950" y="3103563"/>
          <p14:tracePt t="96722" x="10001250" y="3103563"/>
          <p14:tracePt t="96731" x="9975850" y="3103563"/>
          <p14:tracePt t="96751" x="9963150" y="3103563"/>
          <p14:tracePt t="96761" x="9939338" y="3103563"/>
          <p14:tracePt t="96794" x="9926638" y="3103563"/>
          <p14:tracePt t="96802" x="9913938" y="3103563"/>
          <p14:tracePt t="96824" x="9901238" y="3103563"/>
          <p14:tracePt t="96850" x="9888538" y="3103563"/>
          <p14:tracePt t="96860" x="9875838" y="3103563"/>
          <p14:tracePt t="96891" x="9863138" y="3103563"/>
          <p14:tracePt t="96912" x="9852025" y="3103563"/>
          <p14:tracePt t="96922" x="9839325" y="3103563"/>
          <p14:tracePt t="97187" x="9852025" y="3103563"/>
          <p14:tracePt t="97198" x="9863138" y="3116263"/>
          <p14:tracePt t="97228" x="9875838" y="3116263"/>
          <p14:tracePt t="97237" x="9888538" y="3128963"/>
          <p14:tracePt t="97268" x="9901238" y="3128963"/>
          <p14:tracePt t="97288" x="9913938" y="3128963"/>
          <p14:tracePt t="97299" x="9926638" y="3128963"/>
          <p14:tracePt t="97326" x="9939338" y="3128963"/>
          <p14:tracePt t="97346" x="9952038" y="3128963"/>
          <p14:tracePt t="97356" x="9963150" y="3128963"/>
          <p14:tracePt t="97388" x="9975850" y="3128963"/>
          <p14:tracePt t="97398" x="9988550" y="3116263"/>
          <p14:tracePt t="98804" x="9975850" y="3128963"/>
          <p14:tracePt t="98815" x="9926638" y="3178175"/>
          <p14:tracePt t="98827" x="9852025" y="3241675"/>
          <p14:tracePt t="98836" x="9713913" y="3341688"/>
          <p14:tracePt t="98844" x="9563100" y="3467100"/>
          <p14:tracePt t="98853" x="9324975" y="3629025"/>
          <p14:tracePt t="98863" x="9050338" y="3829050"/>
          <p14:tracePt t="98874" x="8750300" y="4041775"/>
          <p14:tracePt t="98883" x="8474075" y="4241800"/>
          <p14:tracePt t="98894" x="8148638" y="4554538"/>
          <p14:tracePt t="98905" x="7861300" y="4843463"/>
          <p14:tracePt t="98914" x="7572375" y="5068888"/>
          <p14:tracePt t="98924" x="7310438" y="5281613"/>
          <p14:tracePt t="98933" x="7123113" y="5407025"/>
          <p14:tracePt t="98942" x="6946900" y="5507038"/>
          <p14:tracePt t="98973" x="6621463" y="5694363"/>
          <p14:tracePt t="98983" x="6546850" y="5719763"/>
          <p14:tracePt t="98993" x="6483350" y="5732463"/>
          <p14:tracePt t="99002" x="6408738" y="5732463"/>
          <p14:tracePt t="99012" x="6370638" y="5732463"/>
          <p14:tracePt t="99026" x="6270625" y="5719763"/>
          <p14:tracePt t="99034" x="6170613" y="5656263"/>
          <p14:tracePt t="99044" x="6070600" y="5568950"/>
          <p14:tracePt t="99053" x="5970588" y="5468938"/>
          <p14:tracePt t="99062" x="5870575" y="5356225"/>
          <p14:tracePt t="99072" x="5783263" y="5256213"/>
          <p14:tracePt t="99082" x="5708650" y="5181600"/>
          <p14:tracePt t="99091" x="5645150" y="5056188"/>
          <p14:tracePt t="99102" x="5595938" y="4981575"/>
          <p14:tracePt t="99112" x="5557838" y="4905375"/>
          <p14:tracePt t="99122" x="5507038" y="4856163"/>
          <p14:tracePt t="99131" x="5483225" y="4779963"/>
          <p14:tracePt t="99141" x="5470525" y="4743450"/>
          <p14:tracePt t="99152" x="5457825" y="4692650"/>
          <p14:tracePt t="99419" x="5394325" y="4656138"/>
          <p14:tracePt t="99428" x="5245100" y="4605338"/>
          <p14:tracePt t="99439" x="5019675" y="4530725"/>
          <p14:tracePt t="99449" x="4794250" y="4454525"/>
          <p14:tracePt t="99458" x="4456113" y="4254500"/>
          <p14:tracePt t="99469" x="3943350" y="3941763"/>
          <p14:tracePt t="99479" x="3454400" y="3603625"/>
          <p14:tracePt t="99488" x="2967038" y="3228975"/>
          <p14:tracePt t="99499" x="2565400" y="2878138"/>
          <p14:tracePt t="99508" x="2190750" y="2527300"/>
          <p14:tracePt t="99518" x="1865313" y="2252663"/>
          <p14:tracePt t="99528" x="1627188" y="2039938"/>
          <p14:tracePt t="99538" x="1389063" y="1852613"/>
          <p14:tracePt t="99549" x="1163638" y="1652588"/>
          <p14:tracePt t="99558" x="1027113" y="1439863"/>
          <p14:tracePt t="99568" x="876300" y="1189038"/>
          <p14:tracePt t="99578" x="763588" y="976313"/>
          <p14:tracePt t="99587" x="701675" y="776288"/>
          <p14:tracePt t="99599" x="650875" y="600075"/>
          <p14:tracePt t="99608" x="612775" y="450850"/>
          <p14:tracePt t="99617" x="600075" y="338138"/>
          <p14:tracePt t="99628" x="600075" y="250825"/>
          <p14:tracePt t="99637" x="600075" y="212725"/>
          <p14:tracePt t="99649" x="600075" y="174625"/>
          <p14:tracePt t="99657" x="600075" y="161925"/>
          <p14:tracePt t="99666" x="600075" y="150813"/>
          <p14:tracePt t="99706" x="600075" y="161925"/>
          <p14:tracePt t="99717" x="625475" y="187325"/>
          <p14:tracePt t="99727" x="650875" y="238125"/>
          <p14:tracePt t="99736" x="663575" y="287338"/>
          <p14:tracePt t="99746" x="688975" y="338138"/>
          <p14:tracePt t="99757" x="712788" y="387350"/>
          <p14:tracePt t="99767" x="725488" y="425450"/>
          <p14:tracePt t="99776" x="738188" y="463550"/>
          <p14:tracePt t="99786" x="738188" y="500063"/>
          <p14:tracePt t="99796" x="738188" y="525463"/>
          <p14:tracePt t="99806" x="738188" y="538163"/>
          <p14:tracePt t="99815" x="725488" y="563563"/>
          <p14:tracePt t="99825" x="701675" y="563563"/>
          <p14:tracePt t="99836" x="625475" y="563563"/>
          <p14:tracePt t="99846" x="538163" y="538163"/>
          <p14:tracePt t="99857" x="425450" y="476250"/>
          <p14:tracePt t="99866" x="263525" y="363538"/>
          <p14:tracePt t="99880" x="138113" y="250825"/>
          <p14:tracePt t="99886" x="25400" y="12541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95.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{0AF5710B-C9BE-D049-99F6-EA598E797940}tf10001119</Template>
  <TotalTime>6935</TotalTime>
  <Words>1866</Words>
  <Application>Microsoft Office PowerPoint</Application>
  <PresentationFormat>Widescreen</PresentationFormat>
  <Paragraphs>184</Paragraphs>
  <Slides>17</Slides>
  <Notes>17</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25" baseType="lpstr">
      <vt:lpstr>Arial</vt:lpstr>
      <vt:lpstr>Calibri</vt:lpstr>
      <vt:lpstr>Calibri Light</vt:lpstr>
      <vt:lpstr>Times New Roman</vt:lpstr>
      <vt:lpstr>Tinos</vt:lpstr>
      <vt:lpstr>Office Theme</vt:lpstr>
      <vt:lpstr>Equation</vt:lpstr>
      <vt:lpstr>Equation.3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RAMALINGAM</dc:creator>
  <cp:lastModifiedBy>Office2574</cp:lastModifiedBy>
  <cp:revision>315</cp:revision>
  <dcterms:created xsi:type="dcterms:W3CDTF">2020-05-05T09:43:45Z</dcterms:created>
  <dcterms:modified xsi:type="dcterms:W3CDTF">2020-11-27T05:45:52Z</dcterms:modified>
</cp:coreProperties>
</file>